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вопросы: сообщества и экологические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и среды создаёт устойчивые природные сообщества и системы.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А. Тенсли впервые ввёл термин «экосистема», объединив биоценоз и абиотические факторы. Позже учёные, включая В. Н. Сукачёва и Е. Одум, расширили понимание структуры и устойчивости природных систем.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концепции экосистем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биомов биосферы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более половины видов земли, формируя густые, многослойные сообщества. Их климат влажный и тёплый, что поддерживает высокую продуктивность.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легкие планеты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умеренным климатом и травянистой растительностью, а пустыни — сухим климатом с минимальной флорой и фауной, адаптированной к жаре и засухе.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пустыни — экстремальные среды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занимают 71% поверхности Земли, включая разнообразные формы жизни от микроскопических фитопланктонов до крупных млекопитающих.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дом для разнообразия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взаимодействий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ресурсы, например, между растениями за свет и питательные вещества на лугу.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паразитизм и хищничество формируют сложные взаимосвязи, влияя на структуру и динамику сообществ.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Одум, 2007; данные экосистемных исследований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пищевых цепях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энергия резко уменьшается, что ограничивает число организмов на высших ступенях.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 энергии объясняют сокращение численности хищников по сравнению с растительноядными.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воды, углерода, азота и фосфора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 экосистемах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стабильности экосистем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увеличивает адаптивность экосистем к внешним воздействиям, позволяя быстро восстанавливаться после пожаров и бурь. Высокое генетическое разнообразие снижает риски массовых заболеваний.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между видами и окружающей средой регулируют численность популяций и поддерживают равновесие. Нарушение таких механизмов может привести к разрушению структуры экосистемы.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и регуляция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на территории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видами: свыше 12 500 растений и около 320 млекопитающих. Здесь встречаются редкие эндемики, формирующие уникальные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способствует устойчивости природы и её способности противостоять внешним стрессам, поддерживая здоровье экосистем и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биоразнообразия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учебники биологии, 11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пищевых цепей в разных биотопах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типичные звенья пищевых цепей для леса, пруда и степи, показывая длину и разветвлённость.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пищевых цепей зависит от экосистемных условий, что отражает их устойчивость и продуктивность.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ключевых компонентов экосистем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производителями и друг другом, а редуценты завершают цикл, возвращая минеральные вещества в почву и воздух.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преобразуют солнечную энергию в пищу, создавая основу пищевых сетей и поддерживая жизнь на планете.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Биоценозы: примеры и особенности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лесной биоценоз, включающий дубы, разнообразных животных и грибы, образующих сложные пищевые сети и экологические взаимодействия.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представляет собой группу организмов разных видов, взаимосвязанных между собой и окружающей средой, образующих устойчивое сообщество на определённой территории.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биоценоз обладает уникальным видовыми составом и структурой, влияющей на стабильность и динамику экосистемы в целом.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 их роль для человека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фотосинтез, выступая источником кислорода и биомассы, необходимых для жизни человека и животных.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органических веществ
</a:t>
            </a:r>
            <a:endParaRPr lang="en-US" sz="2959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способствуют плодоношению растений, что напрямую влияет на урожай и продовольственную безопасность.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сельскохозяйственных культур
</a:t>
            </a:r>
            <a:endParaRPr lang="en-US" sz="2959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почвы уменьшают концентрацию парниковых газов, а леса регулируют температуру и влажность, поддерживая комфортные условия на планете.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 и очистка воздуха
</a:t>
            </a:r>
            <a:endParaRPr lang="en-US" sz="2959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фильтруют загрязнения, восстанавливают водные ресурсы, а растительный покров предохраняет почву от разрушения и деградации.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 предотвращение эрозии почв
</a:t>
            </a:r>
            <a:endParaRPr lang="en-US" sz="29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1700" y="5173559"/>
            <a:ext cx="18288000" cy="51077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808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как борщевик Сосновского, вытесняют местные растения, нарушая равновесие экосистем и снижая видовое разнообразие на значительных территориях.
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96390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от инвазивных организмов в мире достигает триллионов долларов, что требует создания эффективных программ мониторинга и контроля таких видов.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1699750" y="391875"/>
            <a:ext cx="157536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угроза сообществам
</a:t>
            </a:r>
            <a:endParaRPr lang="en-US" sz="4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технологий изменяет круговорот веществ и способствует миграции видов в непривычные экосистемы, создавая дисбаланс.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воздуха и воды приводит к ухудшению качества среды обитания и замедлению природных процессов восстановления.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распашка земель уменьшают площадь естественных местообитаний, вызывая фрагментацию и потерю биологического разнообразия.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ООН, более 60% экосистем испытывают давление человека, что требует срочных мер по их охране и восстановлению.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восстановления разрушенных экосистем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естественной сукцессии позволяет экосистемам самостоятельно восстанавливаться после нарушений без интенсивного вмешательства человека.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методы включают посадку лесов, рекультивацию нарушенных земель и очистку водоёмов с целью ускорения процессов восстановления.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проекты, такие как «Зелёная стена» в Китае, демонстрируют эффективность комплексных мер и долгосрочного контроля за состоянием экосистем.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сохраняет редкие экосистемы, включая популяции снежного барса и многочисленных эндемичных видов. Здесь ведутся научные исследования и проекты по экопросвещению.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Кроноцкий — хранитель уникальной природы Камчатки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вроде Висимского национального парка охраняют леса и чернозём, способствуют сохранению биоразнообразия и предоставляют возможности для экологического туризма и образования.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России: баланс исследований и сохранения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их значение
</a:t>
            </a:r>
            <a:endParaRPr lang="en-US" sz="4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изменений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меняет режим осадков и вызывает сокращение ареалов северных видов, приводя к гибели популяций в условиях изменяющейся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на планете в 2023 году превысила доиндустриальный уровень на 1,2°C, оказывая значительное влияние на все процессы в экосистемах и вызывая глобальные изменения.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конвенции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(1992)
</a:t>
            </a:r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Установлена международная правовая основа для сохранения биоразнообразия и устойчивого развития всех стран-участниц.
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ПРООН и ЮНЕП
</a:t>
            </a:r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 проекты по охране окружающей среды, укреплению потенциала стран в управлении природой и поддержке устойчивого использования ресурсов.
</a:t>
            </a:r>
            <a:endParaRPr lang="en-US" sz="2529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по климату (2015)
</a:t>
            </a:r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– ограничить глобальный рост температуры, стимулировать сокращение выбросов парниковых газов и адаптацию экосистем к изменениям климата.
</a:t>
            </a:r>
            <a:endParaRPr lang="en-US" sz="2206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 технологиями, совместные исследования и координация усилий способствуют более эффективной защите экосистем и сохранению биоразнообразия.
</a:t>
            </a:r>
            <a:endParaRPr lang="en-US" sz="2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молодёжи в решение экологических задач
</a:t>
            </a:r>
            <a:endParaRPr lang="en-US" sz="4351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и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экоклубы и мониторинговые программы помогают учащимся приобретать знания и практические навыки в области охраны природы и устойчивого развития.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социальная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движения, такие как «Зелёная школа» и «Чистая страна», объединяют молодёжь в активных действиях по посадке деревьев, уборке территорий и переработке отходов.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экосистемного подхода: выводы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фундамент жизни на планете, требующий совместных усилий науки и общества для сохранения их сложности и устойчивости в условиях современных вызовов и изменений.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2026-05-10T07:33:59Z</dcterms:created>
  <dcterms:modified xsi:type="dcterms:W3CDTF">2026-05-10T07:33:59Z</dcterms:modified>
</cp:coreProperties>
</file>