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органических и неорганических веществ, определяющих её жизнедеятельность.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клетки: введение к основам живой природы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в изучении клеточного состава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 века с развитием микроскопов учёные впервые увидели клетки. Работы Гука и Левенгука заложили основы биохимии, показав, что клетка состоит из универсальных химических элементов.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химические элементы клетки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— база всех биомолекул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входит в состав белков, липидов и нуклеиновых кислот, образуя основу органических соединений. Он связывает разнообразные атомы в молекулах, обеспечивая структуру клетки.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Водород, кислород и азот — важные строительные блоки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 и кислород отвечают за формирование воды и органических веществ, а азот входит в состав аминокислот и нуклеиновых кислот — ключевых компонентов живых систем.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 играют вспомогательную роль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Фосфор, сера, кальций, железо и другие минералы участвуют в строительстве клеточных структур и обеспечении функций, например, транспорта и энергетики.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обеспечивает среду для биохимических реакций и транспорт веществ в клетке.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органических и неорганических веществ в клетке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воды обусловливает жизнеспособность клетки и поддержание её функциональности.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большую часть массы клетки, достигая иногда 80%, участвуя в растворении самых разных веществ.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основа жизни клетки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температуру клетки и помогает перемещать питательные и отходные продукты по клеточным структурам.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достаточного количества воды клеточные процессы нарушаются, что может привести к гибели клетки.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 выполняют важные биологические роли, поддерживая структуру и метаболизм клетки.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вещества: функции в клетке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необходимы для жизнедеятельности и правильной работы клеток организма.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 для школьников, 2022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аминокислот и образуют ферменты, которые ускоряют химические реакции внутри клетки.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 структурные элементы, например, коллаген обеспечивает прочность тканей.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служат транспортными молекулами, помогая переносить важные вещества, как гемоглобин переносит кислород.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белки выполняют сигнальную функцию, передавая сообщения между клетками для координации процессов.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структура и функции
</a:t>
            </a:r>
            <a:endParaRPr lang="en-US" sz="22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липидов в клеточной жизни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— основа клеточных мембран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формируют двойной слой мембран, который отделяет клетку от внешней среды и обеспечивает селективный обмен веществами и информацией.
</a:t>
            </a:r>
            <a:endParaRPr lang="en-US" sz="1086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запас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служат источником долгосрочной энергии и участвуют в синтезе гормонов, а также помогают клетке выживать при температурных изменениях.
</a:t>
            </a:r>
            <a:endParaRPr lang="en-US" sz="11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углеводы и нуклеиновые кислоты занимают меньшую долю, их биологическая роль крайне важна.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содержания органических веществ в клетке
</a:t>
            </a:r>
            <a:endParaRPr lang="en-US" sz="240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различных органических компонентов обеспечивает нормальное функционирование клетки.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 для средних классов, 2023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виды и 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углеводы, например, крахмал и гликоген, служат запасом энергии и выделяются по мере необходимости.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углеводы, такие как глюкоза, быстро обеспечивают клетки энергией для жизнедеятельных процессов.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полисахариды, такие как целлюлоза, строят клеточные стенки, поддерживая форму и прочность клеток.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хранение и передача информации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ДНК – хранитель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 хранит всю наследственную информацию, закодированную в последовательности оснований. Это мощный механизм, который передаёт признаки от родителей к детям, определяя особенности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– посредник в синтезе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участвует в процессе создания белков, переводя генетический код из ДНК на рибосомы. Она обеспечивает точное выполнение генетической программы в клетке.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 присутствуют в клетках в малых количествах, но имеют критическое значение для жизнедеятельности организма.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микроэлементы и их функции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малые концентрации микроэлементов важны для нормального функционирования организма и предотвращения заболеваний.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биохимических исследований, 2023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органических и неорганических веществ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содержат углерод, связанный с водородом и кислородом, образуя сложные соединения, необходимые для жизненных процессов клеток.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не имеют углеродных цепей, включают воду и минеральные соли, которые поддерживают стабильность и обмен веществ в клетке.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веществ выполняет уникальные функции: органические создают структуру и энергию, а неорганические обеспечивают среду и поддержку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поступления и перераспределения веществ в клетке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обмена веществ внутри клетки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Растворы и вода как среда всех реакций клетки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выступает главным растворителем, обеспечивая растворимость органических и неорганических веществ, что позволяет их свободное перемещение внутри клетки.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Растворы в клетке создают оптимальные условия для протекания химических реакций, поддерживая равновесие и жизнедеятельность клеточных механизмов.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воды в клетках обеспечивает нормальную работу органов и тканей, предотвращая обезвоживание и перегрузки.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химического состава клетки на здоровье организма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или избыток минеральных веществ нарушает обмен веществ, что приводит к снижению иммунитета и функциональных расстройств.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соединения поддерживают процессы роста и восстановления клеток, влияя на общее состояние организма и его развитие.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демонстрирует, как стресс и питание влияют на содержание ключевых веществ в клетке, что отражается на ее функциональности.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химического состава клетки при различных условиях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химического состава свидетельствуют о реакции клетки на внешние воздействия и её адаптационные механизмы.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биохимии клеток, 2023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позволяет увеличивать изображение структуры клетки до миллиона раз, выявляя мельчайшие детали.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Хроматография используется для разделения и анализа компонентов сложных смесей, что помогает определять состав веществ внутри клетки.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Масс-спектрометрия точно измеряет молекулярную массу и структуру органических и неорганических соединений клетки.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объединяют результаты, ускоряя диагностику и развитие новых препаратов с высокой точностью.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химических веществ в клетке
</a:t>
            </a:r>
            <a:endParaRPr lang="en-US" sz="22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составе клетки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длина ДНК в 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около 60% массы человека, обеспечивая жизненно важные функции. Молекула ДНК в одной клетке может достигать длины до 2 метров в свернутом виде.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хлорофилла и гемоглобина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хлорофилла и гемоглобина имеют похожую структуру, но включают различные металлы — магний и железо, что определяет их разные биологические функции.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химического состава клетки раскрывает основы жизнедеятельности, помогает развивать медицину и улучшать здоровье, что делает эти знания незаменимыми в науке и практике.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химическом составе клетки в науке и жизни
</a:t>
            </a:r>
            <a:endParaRPr lang="en-US" sz="294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2026-05-08T10:31:37Z</dcterms:created>
  <dcterms:modified xsi:type="dcterms:W3CDTF">2026-05-08T10:31:37Z</dcterms:modified>
</cp:coreProperties>
</file>