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пересекающихся прямых и вертикальных углов
</a:t>
            </a:r>
            <a:endParaRPr lang="en-US" sz="2519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пересекаются, образуя четыре угла и важные связи между ними.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вокруг нас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встречаются на чертежах, сетках, картах улиц и в геометрических задачах. Умение распознавать их помогает быстро переходить от рисунка к точному решению и проверять ответы без лишних измерений.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пересекающимися прямыми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Пересекающимися называют две прямые, которые имеют ровно одну общую точку. Именно в этой точке начинается изучение углов, возникающих при их пересечении.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параллельны и не 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лежат в одной плоскости и не являются параллельными, то они пересекаются. Совпадающие прямые не подходят, потому что у них бесконечно много общих точек.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пересечения обычно отмечают буквой, например O. Такое обозначение удобно в решениях: можно ссылаться на рисунок, не переписывая длинные описания каждый раз.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пересечение двух прямых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вокруг общей точки всегда образуются четыре угла. Они расположены по кругу и помогают выделять пары, которые связаны друг с другом.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лежащие напротив, называют вертикальными. Их легко узнать на рисунке: они не имеют общей стороны и находятся по разные стороны от точки пересечения.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рядом имеют общую сторону. Такие углы называют смежными, если их внешние стороны образуют одну прямую линию.
</a:t>
            </a:r>
            <a:endParaRPr lang="en-US" sz="12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703328"/>
            <a:ext cx="4000500" cy="9589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основных вида углов и их свойства.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 пересечении прямых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один угол, можно сразу восстановить остальные: вертикальный будет равен ему, а смежный — дополнит до 180°.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пересечении двух прямых, курс геометрии 9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углы: определение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напротив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образуются при пересечении двух прямых и расположены друг напротив друга. Их стороны являются продолжениями друг друга, поэтому пары легко найти на чертеже.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вертикальные углы равны. Это верно для любого наклона прямых, потому что свойство зависит от самой фигуры, а не от внешнего вида рисунка.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пару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углов нет общей стороны, но они находятся напротив общей точки, перед вами вертикальная пара. Такое распознавание особенно полезно в задачах на вычисление.
</a:t>
            </a:r>
            <a:endParaRPr lang="en-US" sz="10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значения, которые удобно сравнивать при решении задач на вертикальные и смежные углы.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углов при пересечении прямых
</a:t>
            </a:r>
            <a:endParaRPr lang="en-US" sz="291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сохраняют одинаковую величину, а смежные вместе дают 180°, поэтому каждый пример можно быстро проверить.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«пересекающиеся прямые», без привязки к дате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вертикальные углы равны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51737" y="1958563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смежную пару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один угол и соседний с ним образуют развернутый угол. Тогда их сумма равна 180°, и это отправная точка для доказательства равенства.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51737" y="286191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противоположный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угол вместе с тем же соседним тоже составляет 180°. Значит, оба угла дополняют один и тот же угол до одной и той же суммы.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51737" y="3765262"/>
            <a:ext cx="4184100" cy="771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по отдельности дают 180° с одним и тем же углом, то они равны между собой. Так и получают свойство вертикальных углов.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с пересекающимися прямыми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углы: различие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 и вместе образуют развернутый угол. Поэтому их сумма всегда равна 180°, независимо от того, как расположен рисунок.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не имеют общей стороны и лежат напротив друг друга. Они равны, потому что каждый из них дополняет один и тот же соседний угол до 180°.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стоят рядом и одна их сторона общая, это смежные углы. Если они напротив и не соприкасаются сторонами, это вертикальная пара.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в окружающих объектах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на перекрёстке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перекрёстка дороги часто образуют пересекающиеся линии. В одной точке можно увидеть сразу несколько углов, и по ним удобно объяснять, как работают вертикальные и смежные углы. Такой пример легко найти в городе и на карте.
</a:t>
            </a:r>
            <a:endParaRPr lang="en-US" sz="118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рамки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бумаге, в окнах и решётках линии тоже пересекаются под разными наклонами. Если внимательно посмотреть на рисунок, становится понятно, что геометрические свойства можно заметить без измерений. Это помогает видеть математику в обычных предметах.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и декоративных узорах пересекающиеся прямые часто образуют повторяющиеся фигуры. Такие изображения полезны на уроке: они показывают, что один и тот же геометрический приём встречается и в учебных чертежах, и в художественных композициях.
</a:t>
            </a:r>
            <a:endParaRPr lang="en-US" sz="1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одному углу сразу находят его вертикальный и смежный угол.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углов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равны данному углу, а смежные вместе с ним образуют 180°, поэтому их легко вычислять по правилу дополнения.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пересекающихся прямых.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решения задач на углы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известный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условие и отмечают угол, значение которого уже дано. Это помогает понять, с какой точки начинается решение.
</a:t>
            </a:r>
            <a:endParaRPr lang="en-US" sz="100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Используем свойство вертикальных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противоположный угол: он равен данному, потому что вертикальные углы всегда имеют одинаковую величину.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Вычисляем смежный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соседний угол по формуле 180° минус известный угол и записывают ответ с обозначением и градусами.
</a:t>
            </a:r>
            <a:endParaRPr lang="en-US" sz="9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показывает одинаковую высоту столбцов в каждом случае. Это удобный способ увидеть равенство без дополнительных вычислений.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вертикальных углов на примерах
</a:t>
            </a:r>
            <a:endParaRPr lang="en-US" sz="244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расположены вертикально, их величины совпадают при любом значении. Диаграмма подтверждает, что равенство не зависит от конкретного числа.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35°, 72°, 108°.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считает вертикальные и смежные углы одинаковыми понятиями. На самом деле вертикальные лежат напротив друг друга, а смежные имеют общую сторону и образуют развернутый угол.
</a:t>
            </a:r>
            <a:endParaRPr lang="en-US" sz="1149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все углы равными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думать, что при пересечении прямых любые два угла имеют одну и ту же величину. Равны только вертикальные, а соседние всегда в сумме дают 180°.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отмечают связь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на рисунке не обозначены общая сторона или противоположные углы. Без таких отметок трудно увидеть нужную пару и выбрать правильное правило для вычисления.
</a:t>
            </a:r>
            <a:endParaRPr lang="en-US" sz="11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чертёж с пересекающимися прямыми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аккуратно оформить рисунок и правильно выделить пары углов.
</a:t>
            </a:r>
            <a:endParaRPr lang="en-US" sz="8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свойства вертикальных углов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не нужно измерять остальные транспортиром. Вертикальный угол находится сразу, а смежный — вычитанием из 180°, что экономит время при решении задач.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понять, правильно ли изображена фигура на рисунке. Если противоположные углы не равны, значит, чертёж выполнен неточно или в нём допущена ошибка.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 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задачах это свойство используется как обоснование шага решения. Оно позволяет переходить от рисунка к строгому выводу и не опираться только на внешний вид.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одну величину, можно восстановить всю группу углов вокруг точки пересечения. Для каждого случая работают одни и те же правила.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узнать, если известен один угол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известный угол задаёт три остальные величины: одна равна ему, две другие дополняют до 180°. Это делает решение задач коротким и точным.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угла 62°.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утверждения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прямые, имеющие одну общую точку, образуют вокруг неё четыре угла. Именно эта точка становится основой для изучения вертикальных и смежных углов.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лежащие напротив друг друга, называются вертикальными. Их величины всегда равны, поэтому достаточно знать один из них, чтобы найти второй.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имеют общую сторону и вместе составляют развернутый угол. Поэтому их сумма равна 180°, и это правило часто используется в вычислениях.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образуют четыре угла, а их свойства позволяют быстро находить неизвестные величины. Вертикальные углы равны, смежные дополняют друг друга до 180°, и эти правила помогают в задачах и доказательствах.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2026-06-03T10:20:30Z</dcterms:created>
  <dcterms:modified xsi:type="dcterms:W3CDTF">2026-06-03T10:20:30Z</dcterms:modified>
</cp:coreProperties>
</file>