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эволюционная теория Ламарка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предложил первые идеи о развитии видов и наследовании изменений.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жил в эпоху Просвещения, когда наука расширялась, а представления о природе начинали меняться. Работа в Музее естественной истории помогла ему развивать новые взгляды на живой мир.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и научное Просвещение XVIII–XIX веков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Жана-Батиста Ламарка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1744 год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1 августа во Франции, первоначально служил в армии, где приобрёл организаторские навыки.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науке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Переместился в сферу ботаники и зоологии, начал исследовать живые организмы и классифицировать их.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1794 год — Профессор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 профессором зоологии в Национальном музее естественной истории, где сформировались его эволюционные взгляды.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систематику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Ввел термин «беспозвоночные» и разработал новые подходы к классификации животных 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об эволюции до Ламарка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учёные пытались систематизировать природу, но не предполагали изменение форм в процессе времени. В этом контексте Ламарк впервые предложил идею постепенных преобразований.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господствовала идея неизменности видов, считалось, что все живое создано один раз и остается постоянным. Креационизм объяснял разнообразие жизни как результат божественного творения.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подвержены изменениям, вызванным воздействием окружающей среды и потребностями организмов.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Изменения, приобретённые организмом в жизни, могут передаваться потомкам — механизм наследования приобретённых признаков.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целенаправленный процесс развития и оптимизации живых существ для лучшей приспособленности к среде.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эволюционной теории Ламарка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наследования приобретённых признаков в работах Ламарка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органов ведёт к изменению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утверждал, что если организм часто пользуется каким-либо органом, этот орган улучшится и такие изменения передадутся детям. Пример: жирафы удлиняют шею, чтобы доставать высокие листья.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накапливаются через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использование приводит к постепенному усилению признаков у потомков. Появляется новый облик, если организмы постоянно адаптируются к условиям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длины шеи жирафа по Ламарку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развивалась постепенно у предков, стимулируемая необходимостью доставать пищу на высоте.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шеи отражает влияние среды и постоянного использования органа, как предполагал Ламарк.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модели Ламарка, на основе биологических наблюдений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изменения организмов по Ламарку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условия жизни вызывают потребность в новых функциях и структурах живых существ.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пищи стимулирует модификацию органов, участвующих в добыче питания.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привычки изменяют степень использования тех или иных органов и тканей.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формируют направление и характер эволюционных преобразований в организме.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упражнения и неупражнения органов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органы тела, которые организм постоянно использует, развиваются, укрепляются и совершенствуются для выполнения своих функций.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органы не используются, они начинают уменьшаться в размерах и могут полностью исчезать у последующих поколений организмов.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4696"/>
            <a:ext cx="4867800" cy="24410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теории Ламарка с современной эволюционной теорией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в механизмах изменения и наследования признаков между теориями Ламарка и современными взглядами.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объяснял изменения средой и приобретёнными признаками, современная наука опирается на генетику и естественный отбор.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обзоры по эволюционной биологии, 21 век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Ламарка в биологию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впервые ввёл термин «биология», обозначающий науку о жизни, что существенно систематизировало изучение живых организмов и положило основу для дальнейших исследований.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разделил животных на позвоночных и беспозвоночных, тем самым усовершенствовав их классификацию и способствуя развитию зоологической науки с учётом морфологических особенностей.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предложил идею постепенного и непрерывного развития живых существ на Земле, избавив её от мистических объяснений и сделав эволюцию объектом естественнонаучного анализа.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и Дарвин: сходства и различия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понимание изменений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учёных признавали, что виды не статичны и меняются со временем под влиянием среды. Они считали, что приспособление к условиям играет ключевую роль в развитии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механизмах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считал, что признаки, приобретённые в жизни, передаются наследникам напрямую, тогда как Дарвин выделял естественный отбор и случайные мутации как главные двигатели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ограниченность теории Ламарка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показали, что приобретённые в течение жизни признаки не могут наследоваться, что оспаривало ключевой механизм ламаркизма.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подверглась критике за отсутствие объяснения роли генетических вариаций и естественного отбора, которые сегодня считаются основами эволюционного процесса.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ограничения, теория Ламарка была важным шагом в понимании изменчивости видов и стимулировала развитие биологии и поиск новых фактов.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попытки проверки идей Ламарка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Август Вейсман проводил многопоколенческие опыты с мышами, удаляя им хвосты, чтобы проверить наследование приобретённых признаков.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показали, что у потомков хвосты рождались полноценными, что оспаривало утверждение о наследовании изменений, полученных в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эксперимент стал одним из первых системных доказательств невозможности ламаркистского наследования и ознаменовал поворот в биологической мысли.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данные способствовали переходу к развитию генетики и пониманию механизмов наследственности, заложив основу для современной эволюционной теории.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значение эволюционной теории Ламарка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646850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послужили толчком к поиску новых механизмов эволюции, в результате чего были открыты генетические основы и естественный отбор, современные ключевые понятия биологии.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46850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Ламаркизм впервые представил эволюцию как научный процесс, управляемый закономерностями, что стимулировало развитие системного изучения изменений в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56" y="1597175"/>
            <a:ext cx="163538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взгляды на наследуемость признаков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определяется последовательностями ДНК, передающими информацию от родителей к потомству и формирующими основной геном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могут менять активность генов без изменения их структуры, влияя на проявление признаков в течение жизни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эффекты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изменения, связанные с метилированием ДНК или модификацией гистонов, могут временно влиять на наследственность, но такие эффекты редко сохраняются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эпигенетики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 изучает, как факторы среды изменяют активность генов без мутаций, влияя на фенотип, но эти изменения часто обратимы и не всегда передаются.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взаимосвязь между генами и средовыми воздействиями в формировании организма, подчеркивая динамическую природу эпигенетических процессов.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обзоры по эпигенетике,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в учебных программах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формировании научных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Ламарка включена в базовые школьные курсы биологии для демонстрации развития научных концепций и критического мышления в изучении природы.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школьном 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используют ламаркизм как пример гипотезы, показывая этапы развития науки и иллюстрируя процесс формирования современных представлений об эволюции.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эволюции и постепенного развития вдохновляли художников XIX века на создание полотен с изображением изменений в природе и человеке.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французской романтической живописи и литературе, например у Жюля Верна, прослеживаются мотивы трансформации и прогресса, отражающие философию Ламарка.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культурные произведения способствовали популяризации научных концепций и расширению общественного восприятия естественных процессов.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идей Ламарка на культуру и искусство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и значение теории Ламарка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Ламарка стала фундаментом для понимания эволюции, несмотря на ошибки в механизмах, она вдохновила последующее научное развитие и оказала значительное влияние на биологию.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2026-05-09T21:49:00Z</dcterms:created>
  <dcterms:modified xsi:type="dcterms:W3CDTF">2026-05-09T21:49:00Z</dcterms:modified>
</cp:coreProperties>
</file>