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правление Ивана Грозного: реформы, войны и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1547–1584 годы: централизация, расширение на восток, Ливонская война и затем опричнина, террор и упадок.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середины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XVI века Москва завершала объединение русских земель и стремилась управлять ими как единым целым. В 1547 году Иван IV стал царём. Требовались усиление армии, упорядочение законов и защита от произвола местной знати на фоне соперничества с Казанью, Крымом и Литвой.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Ивана IV и формирование его взглядов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родился в 1530 году. Его родители — великий князь Василий III и Елена Глинская — умерли рано, а сам он с детства оказался в условиях борьбы за влияние между боярскими группировками.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Дворцовые конфликты сопровождались нестабильностью и унижением, что усилило его настороженность к знати. В его представлениях верховная власть должна была не зависеть от сильных фамилий и контролировать управленцев.
</a:t>
            </a:r>
            <a:endParaRPr lang="en-US" sz="1235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политической уязвимости сформировал стремление к личному участию в делах государства. Отсюда — убеждение, что порядок в стране обеспечивается прежде всего жёсткой и сосредоточенной властью монарха.
</a:t>
            </a:r>
            <a:endParaRPr lang="en-US" sz="1296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Избранная рада и первые преобразования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менялся политический баланс: власть опиралась не только на традицию, но и на обновлённые механизмы служения государю, что повышало управляемость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Реформировались ключевые сферы: управление, судебное разбирательство, организация вооружённых сил и местное самоуправление. В итоге централизация государства стала заметной не лозунгом, а повседневной практикой.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этого периода заключалась в том, чтобы укрепить управление «сверху»: реформы должны были сделать систему более предсказуемой и уменьшить роль старой боярской аристократии в принятии решений.
</a:t>
            </a:r>
            <a:endParaRPr lang="en-US" sz="1125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1540-х — 1550-х годах вокруг царя сложился круг ближайших советников, получивший название Избранной рады. Среди известных фигур были А. Адашев, Сильвестр, митрополит Макарий и князь Андрей Курбский.
</a:t>
            </a:r>
            <a:endParaRPr lang="en-US" sz="1125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928" y="1220800"/>
            <a:ext cx="3560645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1549–1556 годов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какие шаги были предприняты, когда именно и как это повлияло на управление.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вели к усилению центральной власти: появлялись более единые правила, регулярные силы и механизмы контроля на местах.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XVI века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Казани и расширение государства на Волге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1552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1552 году после длительной осады была взята Казань. Этот эпизод стал одним из крупнейших военных успехов Ивана IV и усилил позиции Москвы в Поволжье.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контроля над Волгой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1556 году к России была присоединена Астрахань. Под контролем государства оказалось практически всё течение Волги, что открыло путь к дальнейшему продвижению на восток и поддержало торговые связи с регионами за Уралом.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1581 год — поход Ермака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против Сибирского ханства стал точкой отсчёта включения восточных земель в орбиту русских сил. Успех во многом объяснялся внутренней слабостью ханства.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 стороны Строгановых
</a:t>
            </a:r>
            <a:pPr algn="l" indent="0" marL="0">
              <a:lnSpc>
                <a:spcPct val="130040"/>
              </a:lnSpc>
              <a:buNone/>
            </a:pPr>
            <a:r>
              <a:rPr lang="en-US" sz="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роль сыграла поддержка уральских промышленников Строгановых. Их ресурсы и организация позволили начать действия, а затем закрепиться на новых территориях.
</a:t>
            </a:r>
            <a:endParaRPr lang="en-US" sz="1379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освоение после первых успехов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столкновений начался длительный процесс освоения и управления огромными пространствами. Это повлияло на дальнейший территориальный рост государства.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продвижения в Сибирь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война: ход и изменение положения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велась за выход к Балтийскому морю; первоначальные достижения со временем сменились потерей инициативы и ростом напряжения на западных границах.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общую тенденцию: перемены в ходе войны привели к истощению ресурсов и ухудшению позиций России к 1583 году.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этапов войны 1558–1583 годов, составленная по школьным историческим материалам (точные численные показатели в источнике не приведены).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и ее последствия для страны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 за Прибалтику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России действовала коалиция сил Литвы, Польши и Швеции. Из-за этого борьба за Прибалтику затянулась, а каждый новый поворот требовал всё больших ресурсов.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и экономическое истощение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кампания сопровождалась огромными военными затратами. Экономика испытывала давление, возрастала нагрузка на людей и усиливалась нестабильность в хозяйственной жизни.
</a:t>
            </a:r>
            <a:endParaRPr lang="en-US" sz="1159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с выходом к Балтике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стали утрата надежд на свободный выход к Балтийскому морю и необходимость действовать в условиях более жёстких ограничений на западном направлении.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внешнеполитического давления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перемен Россия оказалась под постоянным международным нажимом. Это усложняло управление государством и повышало риск новых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опричнина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этапы возникновения опричнины: от кризиса в политике до создания личной опоры власти.
</a:t>
            </a:r>
            <a:endParaRPr lang="en-US" sz="133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как система насилия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1565 год — начало опричнины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была разделена на опричнину и земщину. Вводилась личная опора царя и особое опричное войско. Начались конфискации земель и давление на политических противников.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1570 год — поход на Новгород
</a:t>
            </a:r>
            <a:pPr algn="r" indent="0" marL="0">
              <a:lnSpc>
                <a:spcPct val="13004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эпизодов: карательная экспедиция против Новгорода завершилась массовыми расправами и разорением города. Репрессии сопровождались страхом, который сковывал общественную и хозяйственную жизнь.
</a:t>
            </a:r>
            <a:endParaRPr lang="en-US" sz="1228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1572 год — завершение режима террора
</a:t>
            </a:r>
            <a:pPr algn="l" indent="0" marL="0">
              <a:lnSpc>
                <a:spcPct val="130040"/>
              </a:lnSpc>
              <a:buNone/>
            </a:pPr>
            <a:r>
              <a:rPr lang="en-US" sz="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опричнины прежние механизмы власти частично перестраивались, но последствия сохранялись. Страх и дезорганизация управления продолжали сказываться на устойчивости государства и экономики.
</a:t>
            </a:r>
            <a:endParaRPr lang="en-US" sz="12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войн, опричнины и разрушения хозяйства росла социальная напряженность: люди уходили от тягот на периферию, а центральные районы теряли устойчивость.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2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лет
</a:t>
            </a:r>
            <a:pPr algn="ctr" indent="0" marL="0">
              <a:lnSpc>
                <a:spcPct val="120004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стали пиком давления на общество, усилив крепостную зависимость, бегство людей на окраины и разорение многих территорий.
</a:t>
            </a:r>
            <a:pPr algn="ctr" indent="0" marL="0">
              <a:lnSpc>
                <a:spcPct val="120004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55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опричнины: 1565–1572 годы (школьный курс истории России, XVI век).
</a:t>
            </a:r>
            <a:endParaRPr lang="en-US" sz="2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реформ, опричнины и кризиса 1570-х годов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видно: рост репрессий происходил одновременно с ухудшением экономической стабильности, а устойчивость власти снижалась к кризису.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Противоречивость правления проявляется в том, что усиление централизации сопровождалось не укреплением стабильности, а нарастанием социального и хозяйственного истощения.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школьному курсу истории России XVI века; значения — условные индексы для сопоставления тенденций.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государственная власть при Иване IV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поддерживала представление о царской власти как о власти, установленной Богом. Такая позиция усиливала легитимность самодержца и связывала единство государства с религиозной идеей.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Митрополит Макарий играл заметную роль в укреплении авторитета царя, а церковная идеология подчеркивала общегосударственный смысл реформ. Это помогало поддерживать образ «правильного порядка» в стране.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конфликт с митрополитом Филиппом, который осудил жестокость опричнины, показал пределы церковной поддержки. Устранение Филиппа стало важным эпизодом морального кризиса эпохи.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летописных миниатюрах Иван IV часто изображается как деятель, связанный с укреплением порядка и власти. Но уже в этих образах рядом с идеей государственности появляется тень тревоги. Позднее это двойственное восприятие закрепилось в рассказах и художественных сюжетах.
</a:t>
            </a:r>
            <a:endParaRPr lang="en-US" sz="828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«государственного строительства» к символу страха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портреты и гравюры нередко подчеркивают суровый характер правителя: взгляд, позу, атрибуты власти. Такой визуальный язык превращал Ивана IV в узнаваемый символ «жесткой верховной власти». Для иллюстраций хорошо подходят сцены царского присутствия и государственные эмблемы эпохи.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где власть читается через жесткость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традиции нередко воспроизводятся эпизоды, связанные с насилием и карательными действиями. Сюжетность усиливает эмоциональное впечатление: разорение, страх, расправы. Такие изображения помогают зрителю понять, почему в памяти закрепилось и чувство трагедии, и оценка эпохи через страдания людей.
</a:t>
            </a:r>
            <a:endParaRPr lang="en-US" sz="77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 хроник: когда репрессии становятся памятью народа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Ивана Грозного в исторической памяти
</a:t>
            </a:r>
            <a:endParaRPr lang="en-US" sz="22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правления Ивана IV по основным направлениям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сопоставлены ключевые результаты и их внутренняя цена: усиление центра и территориальный рост соседствовали с разорением и ростом зависимости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укрепление шло вместе с тяжелыми внутренними потерями: чем жестче была управленческая модель, тем сильнее проявлялись хозяйственный спад и социальное истощение.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России, XVI век (сводная характеристика правления Ивана IV).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правления и династический кризис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правления страна переживала последствия затяжных войн, опричнины и хозяйственного разорения. Ослабление управляемости накладывалось на общий рост напряженности в обществе.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1581 году произошло трагическое убийство царем своего сына Ивана. Этот эпизод стал символом личной и политической драмы последнего этапа эпохи, усилив тревожные ожидания при дворе.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Династическая слабость стала заметной уже в конце правления и в дальнейшем оказалась одним из факторов, которые способствовали Смутному времени.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Ивана IV в 1584 году престол перешел к Федору Ивановичу. Однако вопрос устойчивости власти возникал сразу: преемственность и опора государства были недостаточно прочными.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успехов и потерь в правлении Ивана IV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территориальных продвижениях и реформах усиление власти сопровождалось растущими рисками для устойчивости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 — не «победы» и не «провал» в чистом виде: сильная централизация сочеталась с войнами и репрессиями, которые ухудшали жизнь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качественная оценка по школьному курсу истории России XVI века; индексы — условные для наглядного сравнения.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оценка эпохи Ивана Грозного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Ивана IV стало важным этапом формирования централизованного Российского государства. В этот период усилилась идея сильной власти, развивался государственный аппарат и укреплялись механизмы управления.
</a:t>
            </a:r>
            <a:endParaRPr lang="en-US" sz="1254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эпоха оставила тяжелое наследие: политический террор подорвал доверие и стабильность, а хозяйство переживало кризисные последствия. Это усиливало социальное напряжение, особенно заметное к концу XVI века.
</a:t>
            </a:r>
            <a:endParaRPr lang="en-US" sz="1254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 времени остается сложным: рядом с реальными шагами к централизации существуют разрушительные практики, которые повлияли на дальнейшее развитие страны и подготовили почву для последующих потрясений.
</a:t>
            </a:r>
            <a:endParaRPr lang="en-US" sz="12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эпохи Ивана Грозного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объединила государственное строительство, территориальный рост и жесткое укрепление власти с войнами, репрессиями и хозяйственным кризисом. Итогом стали централизация, демографические потери, напряжение и экономическое ослабление.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2026-05-12T22:10:43Z</dcterms:created>
  <dcterms:modified xsi:type="dcterms:W3CDTF">2026-05-12T22:10:43Z</dcterms:modified>
</cp:coreProperties>
</file>