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 «К жаворонку»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птице, небе, свете и радостном весеннем утре.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и его любовь к 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умел замечать в природе самое тихое и красивое: утро, ветер, птиц и небо. Его стихи звучат мягко, словно маленькая песня, и помогают увидеть мир внимательнее.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в небе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летит высоко над полем и поёт свою звонкую песню. Его полёт делает картину живой, лёгкой и очень радостной, будто весна сама поднялась в воздух.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утро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ясный, свежий рассвет. Свет наполняет всё вокруг, и кажется, что новый день только начинается, принося спокойствие и хорошее настроение.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 воздух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поле и чистое небо создают ощущение свободы. Пространство вокруг будто расширяется, и читатель тоже чувствует лёгкость, как будто может подняться вместе с птицей.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— маленькая певчая птица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— небольшая полевая птица, которая любит открытые пространства. Он поднимается в небо и поёт, поэтому его голос словно льётся прямо сверху, из самого воздуха.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жаворонок становится не просто птицей, а знаком весны, света и свободы. Его образ сразу вызывает улыбку: кажется, что мир стал выше, чище и добрее.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звучит радостно и спокойно. В нём нет тревоги, зато есть ясное утро, чистый воздух и тихая красота природы.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Читая строки, можно почувствовать лёгкость, как будто сам становишься чуть невесомым. Всё вокруг кажется светлее и дружелюбнее.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стихотворения остаётся тёплое чувство. Оно похоже на мягкую улыбку, которая появляется без причины, просто от красоты весны.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картина природы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небо создаёт ощущение чистого, свежего дня. Оно будто открывает простор для полёта и сразу делает картину весенней и радостной.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природа словно просыпается. Всё вокруг выглядит новым, и в тексте чувствуется тихое, но заметное движение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жаворонка оживляет весенний пейзаж. Его звонкий голос делает утро не просто красивым, а по-настоящему живым и праздничным.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и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воздух и даль создают ощущение свободы. Природа в стихотворении кажется лёгкой, открытой и полной мягкого движения.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строки Фета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у Фета звучат мягко и плавно. Их приятно читать вслух, потому что они будто сами умеют петь.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Ритм стихотворения напоминает движение птицы в воздухе: то выше, то легче, то тише. От этого строки кажутся живыми.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Короткие и точные слова помогают сразу увидеть небо, поле и жаворонка. Ничего лишнего — только чистая поэтическая картина.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Звук в стихотворении так же важен, как и изображение. Читатель почти слышит песню птицы и спокойное дыхание весеннего утра.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Эпитеты помогают увидеть природу ярче: небо становится светлым, а утро — радостным. Такие слова делают картину более выразительной и тёплой.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Олицетворение помогает природе выглядеть живой. Кажется, что утро, свет и воздух сами участвуют в весеннем чуде.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 жаворонка становится символом света и подъёма. Через простую птицу Фет показывает большую радость, которая живёт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Лирический герой внимательно смотрит на жаворонка и любуется его полётом. Он замечает то, мимо чего другой человек мог бы просто пройти.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Ему близка красота весеннего утра. Он не спешит, а словно слушает и рассматривает каждый штрих природы, как настоящий наблюдатель.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его душе нет суеты. Настроение героя спокойное, доброе и светлое, поэтому и читателю становится немного теплее.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жаворонок летит высоко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Птица взлетает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поднимается над полем и сразу привлекает внимание. Его полёт начинается легко, будто он совсем не знает усталости.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Простор 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летит птица, тем шире кажется небо. Мир вокруг словно раскрывается и становится светлее.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Слышна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полёте жаворонок поёт. Его голос наполняет воздух и делает весеннее утро особенно радостным.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Образ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полёт превращает жаворонка в символ свободы, света и весны. От этого хочется смотреть вверх и улыбаться.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показывает, как в обычном утре можно увидеть настоящее чудо: маленькая птица, ясное небо и тихий свет наполняют сердце радостью.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в стихотворении не просто птица, а живой знак весны. Его полёт и песня делают природу заметной, красивой и очень близкой человеку.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учит замечать красоту в простых вещах. Для этого не нужны сказочные события — достаточно взглянуть на поле, небо и услышать пение над головой.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звучит просто и тепло: мир становится светлее, когда человек умеет видеть и слышать природу. Тогда даже короткое мгновение запоминается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образ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небе сразу расширяют картину стихотворения. Оно кажется высоким, чистым и светлым, а полёт жаворонка поднимает взгляд вверх, к простору и воздуху.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движения делают стихотворение живым. Читатель словно видит, как птица легко взмывает вверх, и чувствует вместе с ней свободу, лёгкость и весенний подъём.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Птичья песня звучит в тексте особенно ясно. Она делает утро звонким, добавляет картине радости и помогает представить, как природа будто сама поёт.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связан с теплом, ясностью и хорошим настроением. Благодаря этому обычное поле и тихое утро превращаются в красивую поэтическую картину.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звуки природы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 начинает звучать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природа никогда не бывает беззвучной. В стихотворении «К жаворонку» важен сам момент, когда над полем раздаётся пение птицы. Оно словно будит утро и делает воздух живым и радостным.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видно глазами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соединять звук и зрительный образ. Читатель не только слышит песню жаворонка, но и почти видит, как она поднимается вместе с птицей в небо. Так картина становится особенно выразительной.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слышно лучше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часто показывает, что самые тонкие звуки природы заметны именно в спокойной обстановке. В стихотворении тихое утро помогает услышать птичью песню особенно ясно. От этого чувство красоты становится ещё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жаворонка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 показывает, как наблюдение за птицей превращается в чувство весны и радости.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стихотворения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птица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появляется жаворонок. Он сразу задаёт тон всему стихотворению: перед нами простая, но очень светлая картина природы.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полёт и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образ становится подвижным. Птица взлетает выше, и вместе с её движением читатель слышит звонкую песню над полем.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светлое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тихую радость. Небольшое стихотворение звучит как короткая мелодия, после которой хочется улыбнуться ясному утру.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понятно второклассникам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знакомые детям картины: поле, небо, утро и птица. Их легко представить, потому что они встречаются в природе каждый день.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 Фета простые и звучные. Они не пугают трудностью, а помогают слушать текст как красивую песенку, где всё понятно и приятно слуху.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вокруг внимательнее. Ребёнок видит, что радость можно найти даже в обычном дне, если заметить птицу, свет и тишину.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напоминает: не нужно искать большое чудо далеко. Иногда достаточно увидеть жаворонка, чтобы почувствовать покой, свободу и тихую радость.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птица способна сделать утро светлее и радостнее.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А. Фета «К жаворонку»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863" y="3740887"/>
            <a:ext cx="222975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сведения о жаворонке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 в полёте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умеет петь прямо во время полёта. Поэтому его песня кажется особенно лёгкой и воздушной, будто прилетает сверху вместе с утренним небом.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открытых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любит просторные места, где много света и воздуха. Поле для жаворонка — удобный дом, а для читателя — красивая поэтическая картина.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Жаворонка часто связывают с весной и ясным днём. Его появление как будто говорит: природа проснулась, и впереди будет много света и тепла.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подъёма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жаворонок взлетает высоко, он помогает почувствовать простор. В стихотворении это движение вверх делает настроение особенно бодрым и радостным.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образы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создающие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Жаворонок, небо, поле, песня и свет сразу рисуют перед глазами весеннее утро. Эти слова простые, но вместе они звучат очень красиво и нежно.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них помогает почувствовать движение вверх и лёгкость. Поэтому стихотворение кажется не просто текстом, а маленькой музыкальной картиной.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стихотворение — большое впечатление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 жаворонку» показывает, что даже короткое наблюдение за птицей может подарить радость. У Фета природа звучит, движется и светится, словно добрая весенняя музыка.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2026-05-24T04:35:26Z</dcterms:created>
  <dcterms:modified xsi:type="dcterms:W3CDTF">2026-05-24T04:35:26Z</dcterms:modified>
</cp:coreProperties>
</file>