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и ключевые темы Западной Европы 1970–2000-х
</a:t>
            </a:r>
            <a:endParaRPr lang="en-US" sz="254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Политика, экономика, культура и интеграция формировали новый облик региона.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перемены в Западной Европе 1970–2000-х
</a:t>
            </a:r>
            <a:endParaRPr lang="en-US" sz="237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характеризовался экономическими кризисами, технологическим прогрессом и интенсивным социальным изменением, что привело к обновлению традиционных моделей общества и переходу к новым ценностям.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стран Западной Европы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центр индустриализации и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региона, Германия сыграла ключевую роль в экономическом развитии. В 1990 году произошло историческое объединение Восточной и Западной Германии, что повлияло на всю Европу.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её экономическая мощь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славится развитой экономикой и сильной ядерной программой. Культурное наследие и социальные реформы остаются важными элементами национальной идентичности.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история реформ и финансов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пережила значительные экономические изменения под руководством Маргарет Тэтчер, укрепив свои позиции как мирового финансового центра.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1970-м сформировались стабильные парламентские демократии, где граждане получили больше прав и возможностей участвовать в управлении страной.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государственных структур повысили прозрачность и эффективность работы государственных институтов в разных странах.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 получили политическое признание, что привело к появлению зеленых партий, особенно заметных с 1980-х годов.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сместился на продвижение правового государства, социальной справедливости и расширения гражданских свобод.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и укрепление демократии
</a:t>
            </a:r>
            <a:endParaRPr lang="en-US" sz="2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1970-х и их влияние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шоки 1973 и 1979 годов вызвали рост цен на энергоносители, что спровоцировало инфляцию и промышленный спад в Западной Европе.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ознаменовался ростом безработицы и началом перехода экономики к новым секторам, таким как услуги и технологии, что стало основой для будущих реформ.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малого и среднего бизнеса способствовало повышению экономической конкурентоспособности региона в глобальном масштабе.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опыт реформ Маргарет Тэтчер стал примером для многих стран, подчеркивая приоритеты свободного рынка и конкуренции.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сокращали государственное вмешательство, стимулировали приватизацию предприятий и упрощали регулирование бизнеса.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неолиберальных реформ 1980–1990-х
</a:t>
            </a:r>
            <a:endParaRPr lang="en-US" sz="19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деколонизации для Западной Европы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колониальной эры и новые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1970–1990-х Франция, Великобритания и Португалия окончательно утратили большинство своих колоний. Это изменило их роль на мировой арене и вызвало социальные сдвиги внутри стран.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волны и социальные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бывших колониальных жителей и мигрантов изменило демографию и вызвало необходимость адаптации новых культур и социальных программ.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 через помощь и партнерства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усилила роль доноров развития, расширяя экономические связи с бывшими колониями и укрепляя позиции как центров международной помощи.
</a:t>
            </a:r>
            <a:endParaRPr lang="en-US" sz="13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атомной энергетики и учреждение CERN открыли новые возможности в фундаментальных исследованиях и промышленности.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авиаконцерна Airbus в 1970 году способствовал технологическому прогрессу и вызвал конкуренцию на мировом рынке авиации.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масштабные экологические инициативы, признание важности устойчивого развития и формирование специальных государственных программ по защите природы.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технологии и экология в Западной Европе
</a:t>
            </a:r>
            <a:endParaRPr lang="en-US" sz="2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среднего образования расширило возможности обучения и повысило общий уровень грамотности населения.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Трансформации в образовании и науке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развивалась система высшего образования, увеличивалось количество университетов и образовательных программ.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Болонский процесс, стартовавший в 1999 году, способствовал созданию единого образовательного пространства в Европе.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Erasmus с 1987 года стимулировала международный обмен и повышала мобильность студентов и преподавателей по всей 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развитие Европейского Союза
</a:t>
            </a:r>
            <a:endParaRPr lang="en-US" sz="262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Маастрихтский договор 1992 года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закрепил создание Европейского Союза, расширив сотрудничество между странами и заложив основы единой политики и экономики.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единой валюты евро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1999 году 11 стран запустили общую валюту, значительно упростив торговлю и укрепив экономическую интеграцию региона.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ЕС в середине 1990-х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1995 году к союзу присоединились Австрия, Финляндия и Швеция, что увеличило число государств-членов и разнообразие Европейского Союза.
</a:t>
            </a:r>
            <a:endParaRPr lang="en-US" sz="13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Феминистские инициативы 1970–1990-х годов значительно повысили роль женщин в обществе и политике, открыв новые возможности для образования и карьеры.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 акцентировали внимание на защите природы, что привело к созданию законов и росту влияния зеленых партий в политических системах Западной Европы.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усилилась борьба за права меньшинств, включая этнические, сексуальные и социальные группы, что способствовало реформам в законодательстве и культуре.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и студенческие организации стали активными участниками социальных преобразований, продвигая идеи толерантности, равенства и расширения культурного разнообразия.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 преобразования
</a:t>
            </a:r>
            <a:endParaRPr lang="en-US" sz="26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 и инфраструктура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1970–1990-е годы интенсивно расширялась сеть автобанов и шоссе, улучшалась связь между городами, что способствовало экономическому развитию и мобильности населения.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скоростных железных дорог — запуск TGV во Франции и ICE в Германии — изменило подход к пассажирским перевозкам, сократив время между крупными центрами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и коммуникации
</a:t>
            </a:r>
            <a:endParaRPr lang="en-US" sz="2475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персональных компьютеров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1980-е популярность приобрели доступные домашние компьютеры, например, Sinclair ZX Spectrum и Commodore 64, что открыло новые возможности для образования и развлечений в семьях и школах.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мобильной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массовое распространение мобильных телефонов сделало коммуникации более доступными, сформировав основу для современного цифрового общества и бизнес-среды.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образовательные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начал активно внедряться в учебные заведения, расширяя доступ к информации и облегчая сотрудничество между университетами, что способствовало созданию новых научных центров.
</a:t>
            </a:r>
            <a:endParaRPr lang="en-US" sz="12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миграционных потоков из бывших колоний и Восточной Европы привел к значительному увеличению многоэтнического состава городского населения Западной Европы.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мультикультурность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стимулировала формирование динамичных многонациональных сообществ, что вызывало необходимость в новых социальных и интеграционных политиках.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национальной идентичности и вопросов интеграции стало важной частью общественной дискуссии, влияя на законодательство и культурные практики регионов.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9" y="1119450"/>
            <a:ext cx="4111662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события и реформы отдельных стран, которые определили их развитие и роль в регионе.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исторические и экономические данные Западной Европы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ведущих стран Западной Европы (1970–2000-е)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показывают разнообразие путей развития, отражая политические и экономические особенности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политика и безопасность
</a:t>
            </a:r>
            <a:endParaRPr lang="en-US" sz="2674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— Падение Берлинской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окончания холодной войны, открывший путь к объединению Германии и новому политическому устройству Европы.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— Объединение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ключевым событием, укрепляющим политическую стабильность и интеграцию Восточной и Западной Европы.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Расширение НАТО на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государств Восточной Европы в НАТО повышает уровень безопасности и укрепляет политические связи.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Увеличение миротворческих миссий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активизируют участие в международных операциях по поддержанию мира, укрепляя глобальную безопасность.
</a:t>
            </a:r>
            <a:endParaRPr lang="en-US" sz="10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искусство и досуг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музыкальных групп ABBA, Queen, U2 и кинодвижение «новая волна» сформировали уникальный культурный ландшафт и расширили международные культурные связи.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влияние СМИ и рост туристических потоков внутри Европы способствовали формированию молодежных субкультур и расширению культурного обмена между странами.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Евростат и ОЭСР, данные за 2000 год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демография
</a:t>
            </a:r>
            <a:endParaRPr lang="en-US" sz="272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значительное старение населения, что требует пересмотра систем здравоохранения и социальной поддержки.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тенденции указывают на вызовы для экономики и социальной политики, связанные со старением и снижением рождаемости.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успехи, страны сталкиваются с вызовами экономических и социальных кризисов, требующими новых адаптивных стратегий.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образовательные стандарты повысили качество жизни, способствуя росту доходов и благосостояния населения.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демократии и развитие институтов гражданского общества обеспечили стабильность и правопорядок в странах региона.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современные вызовы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трансформаций для современного облика Европы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Трансформации конца XX века сформировали основу для сильной, интегрированной и инновационной Западной Европы, готовой к будущим вызовам и глобальному взаимодействию.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2026-05-11T11:07:41Z</dcterms:created>
  <dcterms:modified xsi:type="dcterms:W3CDTF">2026-05-11T11:07:41Z</dcterms:modified>
</cp:coreProperties>
</file>