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вопросительные слова становятся шире с ever.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words + ever: как меняется смысл вопроса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question words и формы с ever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задавать точные вопросы и понимать оттенки смысла в речи, песнях, фильмах и переписке. Для 9 класса особенно важно различать обычный вопрос и более обобщённые формы с ever, чтобы правильно читать контекст и отвечать естественно.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question words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words ставятся в начале специального вопроса и сразу показывают, какую информацию нужно узнать: предмет, место, время, человека, причину или способ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специального вопроса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question word не используется, обычно спрашивают только о факте и ждут ответа yes или no. С question word ответ должен содержать конкретную информацию.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 специальный вопрос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want? Where does she live? Why are you late? How do you get to school? По таким моделям легко увидеть, как строится точный вопрос.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what, where, when, who, why и how. Каждое слово задаёт свой тип вопроса и помогает быстро понять, о чём спрашивает говорящий.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21733"/>
            <a:ext cx="4684800" cy="2287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 ever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ever расширяет значение основы и делает его более общим.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ever ослабляет конкретность и переводит слово к идее выбора, неопределённости или любого допустимого варианта.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английского языка: question words и формы с ever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ever меняет значение основы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вопросительного слова к более общему значению.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сцене ученик готовится к контрольной и слышит: Whatever happens, stay calm. Здесь слово already не про выбор, а про ситуацию, которая может сложиться по-разному. Фраза учит сохранять спокойствие независимо от результата.
</a:t>
            </a:r>
            <a:endParaRPr lang="en-US" sz="1216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при любом исходе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яблоко, банан и печенье. Учитель говорит: Take whatever you like. Смысл прост: можно выбрать любой предмет, потому что ограничений нет. Формы с ever часто помогают показать свободу выбора и отсутствие одного правильного ответа.
</a:t>
            </a:r>
            <a:endParaRPr lang="en-US" sz="1196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 столе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Whatever: «что угодно» и «что бы ни»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Whoever: человек без точного имени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Whoever используют, когда имя не важно или человек ещё не назван точно. В объявлении или правиле оно помогает говорить не о конкретном человеке, а о любом, кто выполнит условие.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подходящий человек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Whoever left the door open? звучит как упрёк или удивление. Здесь слово помогает не только задать вопрос, но и показать реакцию говорящего на ситуацию.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эмоцией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придаточном предложении whoever часто переводится как «кто бы ни». Такая форма подчёркивает условие: Whoever finishes first wins. Важно не имя, а действие и результат.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 бы ни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формы с ever встречаются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помогают не уточнять, а обобщать смысл и оставлять вариант открытым.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связаны с неопределённостью и выбором; эмоциональные значения встречаются реже, но заметны в живой речи.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частотная схема по учебным примерам question words + ever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Wherever и whenever: место и время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Wherever означает «где угодно» или «куда бы ни». Слово удобно, когда место не ограничено: Sit wherever you want. Смысл остаётся нейтральным и вежливым.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Wherever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входят в придаточные предложения и показывают свободу выбора без точного ограничения. Поэтому они особенно полезны в спокойной, вежливой речи и письменных сообщениях.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 придаточных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Whenever означает «когда угодно» или «когда бы ни». Оно часто звучит в просьбах и советах: Call me whenever you can. Говорящий не ставит жёстких рамок по времени.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Whenever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However: не только «однако»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830463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however может быть обычным союзом-связкой в начале предложения. В этом случае оно переводится как «однако» и помогает показать противопоставление: However, the test was difficult.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830463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4858697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значении способа действия however означает «как угодно» или «каким бы ни образом». Контекст решает всё: However you choose to answer, be careful. Смысл меняется не по форме, а по роли в предложении.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58697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угодно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05207"/>
            <a:ext cx="4684800" cy="22872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с ever по значению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основа с добавлением ever становится более общей и менее конкретной.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question words + ever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указывает на тип информации, а ever расширяет смысл до неопределённости, выбора или обобщения.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87" y="1180978"/>
            <a:ext cx="2902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37" y="3085978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085978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специальный вопрос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 начинается с what, where, when, who, why или how. Именно это слово сразу показывает, какой ответ нужен: предмет, место, время, причину или способ действия.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вопросительное слово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question word обычно идёт вспомогательный глагол do, does, did, is, are или другие формы. Он помогает построить правильный порядок слов и сделать вопрос естественным.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вспомогательный глагол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ставится подлежащее, а уже потом смысловой глагол. Такой порядок отличает английский специальный вопрос от русского и помогает не перепутать структуру предложения.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подлежащее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ever могут стоять в вопросе или в придаточной части предложения. Их значение всегда читается по контексту: это может быть выбор, неопределённость или обобщение.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зависит от контекста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вопрос с question word и ever
</a:t>
            </a:r>
            <a:endParaRPr lang="en-US" sz="298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специального вопроса и переход к обобщённым формам с ever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оттенка речи помогают одной и той же форме звучать по-разному.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конструкция может выражать безразличие, удивление или вежливость. Значение определяет не только слово, но и ситуация, интонация и то, что уже сказано собеседником.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question words + ever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 переводом отдельных слов, а с неверным выбором функции формы в контексте.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трудности — различать обычный вопрос и обобщённую форму с ever, а также соблюдать порядок слов.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типичным ошибкам на уроке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и повседневного английского
</a:t>
            </a:r>
            <a:endParaRPr lang="en-US" sz="306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Whoever wants to answer can raise a hand. Такая фраза подходит для урока, когда важно не имя ученика, а сам готовый отклик на задание.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желающий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sit wherever you like. Эта модель звучит естественно в разговоре и помогает вежливо дать свободу выбора без лишних уточнений.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место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whenever you can. Фраза уместна в переписке, приглашениях и простых советах: она мягко показывает, что точный момент не критичен.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время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Whatever happens, keep trying. Такая конструкция часто встречается в поддержке и напоминаниях, потому что выражает уверенность и спокойный настрой.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 бы ни случилось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обычных question words и форм с ever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одна и та же основа меняет степень определённости и делает значение более широким.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не просто добавляется к слову: оно переводит вопрос из точного в более общий или неопределённый смысл.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question words + ever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значения форм с ever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ever удобно связывать с идеей «в любой ситуации». Тогда whatever, whoever и другие формы легче воспринимаются как более широкие и менее конкретные варианты.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о любой ситуации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формы подсказывает, о чём идёт речь: предмет, человек, место, время или способ. Окончание ever лишь расширяет смысл и делает его обобщённым.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основу слова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 представь дорогу с несколькими направлениями. Такая ассоциация помогает запомнить, что wherever, whenever и whichever связаны с выбором без жёстких границ.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развилки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значений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отдельные слова, а общий принцип: форма становится более универсальной и начинает работать в новых типах высказываний.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обычного вопроса, тем сильнее заметны неопределённость, выбор и обобщение значения.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question words + ever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words помогают спросить точно, а формы с ever делают речь шире и гибче. Если помнить основу слова и внимательно читать контекст, перевод и употребление становятся намного проще.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words + ever: одна тема, разные смыслы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2026-05-31T11:53:23Z</dcterms:created>
  <dcterms:modified xsi:type="dcterms:W3CDTF">2026-05-31T11:53:23Z</dcterms:modified>
</cp:coreProperties>
</file>