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20" y="238187"/>
            <a:ext cx="4271464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функция: как формула, таблица и график описывают зависимость
</a:t>
            </a:r>
            <a:endParaRPr lang="en-US" sz="2246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таблица и прямая линия — одна зависимость.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линейную функцию в 7 классе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помогает увидеть, как равномерно связаны две величины. Она встречается в задачах о цене, пути, времени и температуре и знакомит с координатной плоскостью, угловым коэффициентом и свободным членом.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линейной функции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Линейную функцию записывают в виде y = kx + b. Это самый общий вид зависимости, где одна величина меняется в зависимости от другой по простому правилу.
</a:t>
            </a:r>
            <a:endParaRPr lang="en-US" sz="1151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x задаётся заранее, поэтому её называют независимой. Мы выбираем значение x, а затем по формуле находим соответствующее значение y.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переменная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y зависит от x и показывает результат вычисления. Для одного и того же правила разные значения x дают разные значения y.
</a:t>
            </a:r>
            <a:endParaRPr lang="en-US" sz="1151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k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называют угловым коэффициентом. Оно показывает, как быстро меняется y при изменении x на один шаг и задаёт направление наклона прямой.
</a:t>
            </a:r>
            <a:endParaRPr lang="en-US" sz="1151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числа b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называют свободным членом. Если x = 0, то y = b; при k = 0 функция становится постоянной, а при b = 0 график проходит через начало координат.
</a:t>
            </a:r>
            <a:endParaRPr lang="en-US" sz="11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на координатной плоскости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двух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прямую, обычно находят две точки. Затем их соединяют линейкой и продолжают линию в обе стороны.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 —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линейная функция изображается прямой линией. Это отличает её от многих других зависимостей, у которых график может быть кривым.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2x + 1 удобны точки (0; 1) и (1; 3). По ним легко увидеть, как формула превращается в график на плоскости.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оси y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 = 0 получается значение y = b, поэтому график пересекает ось y в точке (0; b). Эта точка сразу показывает свободный член функции.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значение k влияет на наклон прямой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наборе точек видно, как знак k меняет направление движения графика, а модуль — его крутизну.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k &gt; 0 прямая идёт вверх, при k &lt; 0 — вниз. Чем больше |k|, тем заметнее наклон.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формул y = 2x, y = x и y = -2x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коэффициентов k и b в разных функциях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формуле определить коэффициенты и понять вид графика.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отвечает за направление наклона, а b задаёт положение прямой по оси y. При b = 0 график проходит через начало координат.
</a:t>
            </a:r>
            <a:endParaRPr lang="en-US" sz="88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линейных функций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линейной функции по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видом y = kx + b.
</a:t>
            </a:r>
            <a:endParaRPr lang="en-US" sz="2095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вправо меняет y на это значение.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увеличивается на один, значение y меняется на k. По знаку и модулю k сразу видно, как наклонена прямая.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углового коэффициента линейной функции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задаёт сдвиг прямой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 равен нулю, остаётся только свободный член b. Поэтому все прямые одной группы могут быть сдвинуты вверх или вниз, но сохранять одинаковый наклон. На координатной плоскости это видно сразу: меняется место пересечения с осью y, а сама линия остаётся прямой.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b на одной сетке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одной функции b = 5, её график проходит выше начала координат. Если b = -3, прямая пересекает ось y ниже нуля. На одинаковой координатной сетке такие линии легко сравнить: различается только вертикальное положение, а направление может оставаться тем же.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член b и пересечение с осью y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с одинаковым b и разным k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прямые начинаются с одной точки на оси y, но дальше расходятся по-разному.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b задаёт общий старт, а разные k делают линии быстрее растущими, медленными или убывающими.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формул y = x + 1, y = 2x + 1 и y = -x + 1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как способ проверить формулу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644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значения x
</a:t>
            </a:r>
            <a:pPr algn="l" indent="0" marL="0">
              <a:lnSpc>
                <a:spcPct val="100000"/>
              </a:lnSpc>
              <a:buNone/>
            </a:pPr>
            <a:r>
              <a:rPr lang="en-US" sz="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несколько удобных значений аргумента, например -2, -1, 0, 1 и 2. Такой набор помогает увидеть, как меняется y, и быстро заметить закономерность в формуле.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3414398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в 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значение x подставляют в формулу и вычисляют y. Если расчёты выполнены верно, для каждого x получается своя пара чисел, которую можно занести в таблицу.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557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Записанные пары чисел превращаются в точки на координатной плоскости. По ним удобно проверять, не допущена ли ошибка в вычислениях, ещё до построения полного графика.
</a:t>
            </a:r>
            <a:endParaRPr lang="en-US" sz="1080" dirty="0"/>
          </a:p>
        </p:txBody>
      </p:sp>
      <p:sp>
        <p:nvSpPr>
          <p:cNvPr id="14" name="Text 5"/>
          <p:cNvSpPr txBox="1"/>
          <p:nvPr/>
        </p:nvSpPr>
        <p:spPr>
          <a:xfrm>
            <a:off x="2095463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найденные точки подходят одной линейной формуле, они лежат на одной прямой. Это значит, что зависимость действительно линейная и таблица составлена правильно.
</a:t>
            </a:r>
            <a:endParaRPr lang="en-US" sz="1119" dirty="0"/>
          </a:p>
        </p:txBody>
      </p:sp>
      <p:sp>
        <p:nvSpPr>
          <p:cNvPr id="15" name="Text 6"/>
          <p:cNvSpPr txBox="1"/>
          <p:nvPr/>
        </p:nvSpPr>
        <p:spPr>
          <a:xfrm>
            <a:off x="4913415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 только считать, но и понимать связь между x и y. Она показывает, как формула превращается в набор точек и готовит к построению графика.
</a:t>
            </a:r>
            <a:endParaRPr lang="en-US" sz="11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для разных линейных функций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коэффициенты меняют значения функции при одинаковых x.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x значения y по-разному ведут себя в зависимости от коэффициента k: увеличиваются, уменьшаются или остаются постоянными.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значений по формулам y = 2x + 1, y = -x + 3 и y = 4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в реальных ситуациях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с абонентской платой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пользуется сервисом, где есть фиксированная сумма за подключение и отдельная доплата за каждую поездку. Чем больше поездок, тем выше итоговая стоимость, но начальная часть остаётся неизменной. Такая ситуация хорошо описывается линейной функцией.
</a:t>
            </a:r>
            <a:endParaRPr lang="en-US" sz="829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за количество товара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цена может складываться из постоянной части и стоимости каждого одинакового предмета. Если добавить ещё одну вещь, сумма увеличится на одну и ту же величину. Именно поэтому такие задачи удобно записывать формулой вида y = kx + b.
</a:t>
            </a:r>
            <a:endParaRPr lang="en-US" sz="8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в задаче подходит линейная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условия задачи на признаки линейной зависимости.
</a:t>
            </a:r>
            <a:endParaRPr lang="en-US" sz="206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Бесконечная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не имеет изгибов и представляет собой прямую, которая продолжается в обе стороны без конца. По этой причине для его описания достаточно двух точек.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наибольшего и наименьшего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всей числовой прямой у линейной функции нет максимума и минимума. Значения могут бесконечно возрастать или убывать, если прямая не горизонтальна.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функций одинаковый коэффициент k, их графики параллельны. При этом значения b могут быть разными, поэтому прямые смещены вверх или вниз.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совпадают и k, и b, получается не две разные линии, а одна и та же прямая. Это значит, что формулы задают одинаковую зависимость.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графика линейной функции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пересекающиеся прямые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поле видно, что одинаковый наклон сохраняет параллельность, а изменение знака коэффициента делает прямую убывающей.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определяет наклон, а b сдвигает график; поэтому две прямые могут быть параллельны, а третья — пересекать их.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вычислены по формулам y = 2x + 1, y = 2x — 3 и y = -x + 1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линейной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7324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0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функция y = b. Её график — горизонтальная прямая, все точки которой имеют одну и ту же высоту.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95188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 = 0
</a:t>
            </a:r>
            <a:pPr algn="ct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функция y = kx. График проходит через начало координат и показывает прямую пропорциональность между x и y.
</a:t>
            </a:r>
            <a:endParaRPr lang="en-US" sz="1196" dirty="0"/>
          </a:p>
        </p:txBody>
      </p:sp>
      <p:sp>
        <p:nvSpPr>
          <p:cNvPr id="8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линейной функцией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частые ошибки и сразу выбрать правильный способ действий.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вычислениями и чтением графика, поэтому полезно проверять формулу, знаки и количество построенных точек.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затруднения при изучении линейной функции в 7 классе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122" y="1653603"/>
            <a:ext cx="2592069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тема линейной функции нужна дальше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алгебры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помогает понять уравнения, неравенства и системы уравнений. Она учит связывать правило вычисления с его графическим изображением и развивает аккуратность в рассуждениях.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трёх способов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зависимость может быть записана формулой, таблицей или графиком. Умение переходить между этими формами особенно полезно при решении задач с данными и сравнениями.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чтения графика помогает находить точки пересечения, сравнивать значения и делать выводы по таблицам. Это пригодится не только в алгебре, но и в прикладных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функция: просто о главном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показывает, как одна величина меняется вместе с другой. Если запомнить вид y = kx + b, значение коэффициентов и способ построения графика, задачи становятся намного понятнее.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2026-05-29T21:04:46Z</dcterms:created>
  <dcterms:modified xsi:type="dcterms:W3CDTF">2026-05-29T21:04:46Z</dcterms:modified>
</cp:coreProperties>
</file>