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точек, определяющих окружность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точек нужно, чтобы задать окружность однозначно?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9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строить окружности циркулем и линейкой, доказывать свойства фигур и находить центр по заданным точкам. Он показывает, как в геометрии важно не только количество данных, но и их расположение.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57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 — это множество точек плоскости, одинаково удалённых от одной фиксированной точки. Эта точка называется центром и задаёт положение всей фигуры.
</a:t>
            </a:r>
            <a:endParaRPr lang="en-US" sz="1245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центра до любой точки окружности называется радиусом. Все радиусы одной окружности равны, поэтому достаточно знать центр и длину радиуса.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задаётся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центр и радиус, окружность определяется полностью и без двусмысленности. В этом случае её можно построить или описать в координатах.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 неизвестен, окружность восстанавливают по опорным точкам. По ним находят центр и затем проводят окружность нужного радиуса.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окружность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не задают единственную окружность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две разные точки можно провести не одну, а бесконечно много окружностей. Поэтому пара точек не даёт единственного ответа и не определяет фигуру однозначно.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возможные центры таких окружностей лежат на серединном перпендикуляре к отрезку между данными точками. От выбранного центра зависит и радиус, и размер окружности.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пары точек можно построить маленькую, большую и множество промежуточных окружностей. Именно поэтому двух точек недостаточно для точного задания фигуры.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точек достаточно?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количества и расположения заданных точек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неколлинеарные точки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из точек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три точки не лежат на одной прямой, они образуют треугольник. Такой набор точек уже содержит достаточно информации, чтобы искать одну общую окружность.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серединных перпендикуляров и есть центр описанной окружности. Она задаёт одинаковое расстояние до каждой из трёх точек.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Серединные перпендикуляры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двум сторонам треугольника строят серединные перпендикуляры. Они пересекаются в одной точке, которая равноудалена от всех трёх вершин.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Радиусом служит расстояние от найденного центра до любой вершины треугольника. Все три расстояния совпадают, поэтому окружность получается единственной.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окружностей соответствует разным данным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точек само по себе не решает задачу: решающим становится их взаимное расположение. Именно оно определяет, существует ли окружность и единственна ли 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окружность появляется только у трёх неколлинеарных точек; в остальных случаях данные либо недостаточны, либо не совместимы.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окружности, школьный курс планиметрии
</a:t>
            </a:r>
            <a:endParaRPr lang="en-US" sz="109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коллинеарные точки не подходят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три точки лежат на одной прямой, они не образуют треугольник. А без треугольника нельзя построить описанную окружность через все три точки.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нет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разрушает саму идею единственной окружности: даже при трёх точках данные остаются несовместимыми. Значит, окружность через них не существует.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общих пункта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окружность могут иметь не более двух общих точек. Поэтому третья точка на той же прямой уже делает условие невозможным для одной окружности.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392490"/>
            <a:ext cx="4007700" cy="9606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Минимальное число точек для геометрических объектов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 разных фигур требуется разное число исходных данных, а для окружности особенно важно расположение точек.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окружности важны не только количество точек, но и их расположение: две точки недостаточны, а три неколлинеарные — достаточно.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планиметрия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2204" y="973892"/>
            <a:ext cx="3192793" cy="318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Соединяют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три точки соединяют отрезками и получают треугольник. Это помогает перейти от набора точек к фигуре, у которой можно искать центр описанной окружности.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 перпендикуляры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двум сторонам треугольника проводят серединные перпендикуляры. Эти линии показывают все точки, равноудалённые от концов соответствующих отрезков.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двух серединных перпендикуляров и есть центр окружности. От неё до всех трёх вершин расстояния одинаковы, поэтому окружность определяется однозначно.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центр окружности по трём точкам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 получается единственным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точки, равноудалённые от двух данных, лежат на серединном перпендикуляре к отрезку между ними. Это первое условие сразу задаёт целую линию возможных центров, а не одну точку.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серединных перпендикуляра пересекаются только в одной точке, и она равноудалена от всех трёх вершин. Именно поэтому центр описанной окружности существует и является единственным.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условия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 неколлинеарных точек нужно выполнить сразу два равенства расстояний: до первой и второй, затем до второй и третьей. Каждое условие даёт свой серединный перпендикуляр.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разными треугольниками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центра описанной окружности зависит от вида треугольника. На схеме показано, где он располагается в каждом случае, если сравнивать типы треугольников.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не закреплён в одном месте: он может совпадать с особой точкой, лежать внутри фигуры или выходить за её пределы.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центра описанной окружности треугольника, курс планиметрии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точки и условие совместности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одну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через три точки окружность построена, четвёртую сравнивают с ней. Когда она лежит на той же окружности, задача имеет решение; если нет — решения нет.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Заданы 4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все четыре точки как исходные данные. Вопрос уже не в построении любой окружности, а в проверке, можно ли провести одну общую окружность.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совместности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точки задают окружность только при полном совпадении условий. Поэтому здесь важно не число точек само по себе, а их согласованное расположение.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11103"/>
            <a:ext cx="4007700" cy="191544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окружность существует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в каких случаях можно однозначно говорить о существовании окружности через заданные точки.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не только от количества точек, но и от их расположения. Коллинеарность и совместность точек определяют результат.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в планиметрии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трёх точек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проверке коллинеарности и поиске центра через серединные перпендикуляры.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координатной плоскостью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окружность описывают уравнением, где сразу видны центр и радиус. Если эти параметры известны, фигуру можно восстановить без чертежа.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и 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способ удобен тем, что соединяет вычисления и свойства фигуры. Он особенно полезен, когда точки заданы числами и нужно проверить построение точно.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как 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заданная точка даёт одно уравнение. Для трёх точек получается система, по которой находят координаты центра и величину радиуса, если решение существует.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точками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самые частые ошибки, из-за которых учащиеся получают неверный ответ при работе с окружностью и её центром.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 связан не с вычислениями, а с неправильным пониманием условий задачи и построения. Проверка исходных данных должна быть первым шагом.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построений в планиметрии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этот факт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обработке изображений по трём отметкам можно восстановить положение окружности или проверять совпадение найденных точек. Это полезно для анализа снимков и распознавания форм.
</a:t>
            </a:r>
            <a:endParaRPr lang="en-US" sz="1035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Сенсоры и камеры помогают роботам распознавать круглые объекты по нескольким точкам. Знание геометрического правила делает такое распознавание более надёжным и точным.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и схемах иногда нужно определить форму круглого объекта или границу по отметкам. Три точки позволяют проверить, лежат ли они на одной окружности.
</a:t>
            </a:r>
            <a:endParaRPr lang="en-US" sz="1112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Черчение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точных построениях важно восстановить окружность по нескольким опорным точкам. Это помогает проверять аккуратность разметки и строить круглые детали без лишних измерений.
</a:t>
            </a:r>
            <a:endParaRPr lang="en-US" sz="10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числу точек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важные случаи, которые стоит запомнить перед решением задач на окружность.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Запоминается простой принцип: для окружности важны не только количество точек, но и их взаимное расположение.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 окружности в планиметрии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однозначно задают три неколлинеарные точки. Две точки оставляют слишком много вариантов, а коллинеарные три точки не дают окружности вовсе. В геометрии важны и данные, и их расположение.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точки, если они не на одной прямой, решают всё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2026-06-03T14:15:45Z</dcterms:created>
  <dcterms:modified xsi:type="dcterms:W3CDTF">2026-06-03T14:15:45Z</dcterms:modified>
</cp:coreProperties>
</file>