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— насущная задача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сохранения жизни на нашей планете и вызовы современности.
</a:t>
            </a:r>
            <a:endParaRPr lang="en-US" sz="41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биоразнообразия: новая перспектива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это разнообразие жизни в её генах, видах и экосистемах. Это фундамент устойчивости природы и источник ресурсов, необходимых для благополучия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видов: мировые тенденции
</a:t>
            </a:r>
            <a:endParaRPr lang="en-US" sz="241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наиболее выражено в тропических регионах, где наблюдается активное вмешательство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обитаний и браконьерство стимулируют глубокое сокращение видов, угрожая экосистемному балансу.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(2022)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биоразнообразия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 Мадагаскар: природные сокровища под угрозой
</a:t>
            </a:r>
            <a:endParaRPr lang="en-US" sz="1102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содержит около 400 миллиардов деревьев и охватывает огромные экосистемы. Мадагаскар уникален эндемичными видами, не встречающимися больше нигде в мире. Оба региона испытывают давление от сельскохозяйственного расширения и вырубки.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Юго-Восточной Азии и бассейне Конго высокие темпы утраты лесов — до 1,1% ежегодно. Индустриальное освоение территорий приводит к стремительной деградации среды обитания и риску для выживания многих видов.
</a:t>
            </a:r>
            <a:endParaRPr lang="en-US" sz="1397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 бассейн Конго: вызовы и последствия
</a:t>
            </a:r>
            <a:endParaRPr lang="en-US" sz="1102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34684" y="1285325"/>
            <a:ext cx="474581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328555"/>
            <a:ext cx="754800" cy="6038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биоразнообразия в экосистемных услугах
</a:t>
            </a:r>
            <a:endParaRPr lang="en-US" sz="2654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обеспечивают урожай многих сельскохозяйственных культур, играя роль вкладчиков более 200 миллиардов долларов ежегодно.
</a:t>
            </a:r>
            <a:endParaRPr lang="en-US" sz="118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поддерживают плодородие и предотвращают эрозию, способствуя долгосрочной стабильности ландшафтов.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водных организмов очищает и поддерживает качество пресной воды, что критично для экологии и здоровья человека.
</a:t>
            </a:r>
            <a:endParaRPr lang="en-US" sz="117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регулирование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Вегетация и почвенные процессы биосферы регулируют температуру и углеродный обмен, снижая воздействие изменений климата.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лекарственных препаратов происходит из природных веществ разнообразных видов, обеспечивая основу современной медицины.
</a:t>
            </a:r>
            <a:endParaRPr lang="en-US" sz="11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биоразнообразию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и лесное хозяйство приводит к уничтожению естественных местообитаний и снижению числа видов.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фрагментацию экосистем, увеличивает загрязнение и снижает площадь дикой природы.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вырубка 13 миллионов гектаров леса разрушает биологические сообщества и снижает углеродный потенциал регионов.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повышение среднегодовой температуры, что влияет на ареалы и жизненные циклы многих организмов.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хищник в России и Китае сталкивается с сокращением ареала из-за браконьерства и утраты среды обитания. Несмотря на охранные меры, его численность остаётся критически низкой.
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борец за выживание
</a:t>
            </a:r>
            <a:endParaRPr lang="en-US" sz="1199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природных популяций сосредоточены лишь в Национальном парке Уджунг-Кулон, Индонезия. Загрозы включают потерю среды и возможность человеческой деятельности.
</a:t>
            </a:r>
            <a:endParaRPr lang="en-US" sz="859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Яванский носорог: редкий страж джунглей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черепахи подвергаются угрозе из-за загрязнения океанов и браконьерства. Их исчезновение нарушит морские экосистемы и цепочки питания.
</a:t>
            </a:r>
            <a:endParaRPr lang="en-US" sz="950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 кожистая черепаха — давний морской странник
</a:t>
            </a:r>
            <a:endParaRPr lang="en-US" sz="1013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94% видов лемуров находятся под угрозой из-за вырубки лесов и изменения климата. Их выживание критично для устойчивости островной экосистемы.
</a:t>
            </a:r>
            <a:endParaRPr lang="en-US" sz="943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Лемуры Мадагаскара — уникальные и уязвимые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Вымирающие виды: тревожная статистика
</a:t>
            </a:r>
            <a:endParaRPr lang="en-US" sz="29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259556"/>
            <a:ext cx="3982500" cy="25124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биологических видов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факторов, приводящих к исчезновению видов, проиллюстрировано таблицей с краткими примерами и последствиями.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ускоряет сокращение биоразнообразия, требуя комплексных мер.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IPBES (2019)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покрывают уже 15% суши Земли, что значительно замедляет утрату видов и восстанавливает экосистемы.
</a:t>
            </a:r>
            <a:endParaRPr lang="en-US" sz="1101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охраняемых территорий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ежегодно восстанавливает около 1,5 миллиона гектаров лесов, снижая эрозию почв и улучшая климатическую стабильность регионов.
</a:t>
            </a:r>
            <a:endParaRPr lang="en-US" sz="1116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 Китае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программ разведения и защиты численность зубров выросла до более 700 особей, возрождая вид после угрозы исчезновения.
</a:t>
            </a:r>
            <a:endParaRPr lang="en-US" sz="1176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европейского зубра
</a:t>
            </a:r>
            <a:endParaRPr lang="en-US" sz="1248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 и спутников помогает выявлять и предотвращать незаконную охоту, сохраняя ключевые виды в естественной среде.
</a:t>
            </a:r>
            <a:endParaRPr lang="en-US" sz="1047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против браконьерства в Африке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в сохранении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генетического материала позволяет восстанавливать популяции вымирающих видов, обеспечивая их сохранность для будущих поколений.
</a:t>
            </a:r>
            <a:endParaRPr lang="en-US" sz="928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ДНК-банки и клонирование видов
</a:t>
            </a:r>
            <a:endParaRPr lang="en-US" sz="1181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эффективно фиксируют незаконную вырубку и браконьерство, обеспечивая быстрый доступ к удалённым районам и повышая безопасность экосистем.
</a:t>
            </a:r>
            <a:endParaRPr lang="en-US" sz="859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для мониторинга лесов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 отслеживают динамику природных изменений и помогают прогнозировать угрозы, улучшая принятие управленческих решений.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наблюдения
</a:t>
            </a:r>
            <a:endParaRPr lang="en-US" sz="1142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системы анализа экологической информации позволяют вовремя обнаруживать изменения и координировать действия по сохранению биоразнообразия.
</a:t>
            </a:r>
            <a:endParaRPr lang="en-US" sz="859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сбора данных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охране природы
</a:t>
            </a:r>
            <a:endParaRPr lang="en-US" sz="26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соглашения и международные организации
</a:t>
            </a:r>
            <a:endParaRPr lang="en-US" sz="2238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на Земельной конференции в Рио-де-Жанейро, эта конвенция устанавливает цели по сохранению видов, устойчивому использованию и справедливому разделению выгод.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обязательство по сдерживанию глобального потепления, что напрямую влияет на состояния экосистем и биоразнообразия.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 по климату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Стратегия Aichi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программа ООН для остановки потерь биоразнообразия, содержащая 20 целевых показателей с акцентом на защиту и восстановление природных зон.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МСОП и WWF координируют мониторинг, осуществляют проекты и поддерживают сотрудничество по сохранению биологических ресурсов на глобальном и региональном уровнях.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природных зон России — от вечной мерзлоты тундры до обширной тайги — обеспечивает жизнедеятельность множества видов, многие из которых встречаются только на территории страны.
</a:t>
            </a:r>
            <a:endParaRPr lang="en-US" sz="931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России
</a:t>
            </a:r>
            <a:endParaRPr lang="en-US" sz="1258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более 100 заповедников и национальных парков, где ведётся строгий контроль за сохранением видов и экосистем от антропогенного давления.
</a:t>
            </a:r>
            <a:endParaRPr lang="en-US" sz="1040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охраняемых территорий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дальневосточного леопарда и разведение зубра демонстрируют успехи в сохранении уязвимых животных, что требует координированных усилий специалистов и государства.
</a:t>
            </a:r>
            <a:endParaRPr lang="en-US" sz="931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редких видов
</a:t>
            </a:r>
            <a:endParaRPr lang="en-US" sz="1102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данных Красной книги РФ позволяет оперативно реагировать на изменения и корректировать стратегии охраны биоразнообразия.
</a:t>
            </a:r>
            <a:endParaRPr lang="en-US" sz="1047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инициативы и инвентаризация
</a:t>
            </a:r>
            <a:endParaRPr lang="en-US" sz="1138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утраты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приводит к снижению плодородия почв и уменьшению урожайности, что напрямую влияет на продовольственную безопасность.
</a:t>
            </a:r>
            <a:endParaRPr lang="en-US" sz="1483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природных лекарственных растений увеличивает заболеваемость, снижая качество жизни и увеличивая нагрузку на здравоохранение.
</a:t>
            </a:r>
            <a:endParaRPr lang="en-US" sz="1545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экосистем вызывает рост социально-экономической нестабильности, способствуя вспышкам эпидемий и ухудшению условий жизни населения.
</a:t>
            </a:r>
            <a:endParaRPr lang="en-US" sz="1466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в сохранении биоразнообразия
</a:t>
            </a:r>
            <a:endParaRPr lang="en-US" sz="264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раздельный сбор и переработка отходов уменьшают загрязнение окружающей среды и помогают сохранять природные экосистемы.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одноразового пластика и выбор экологически сертифицированных товаров вносят вклад в снижение негативного воздействия на природу.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природоохранных фондов и волонтёрская деятельность способствуют реализации важных проектов и повышают осведомлённость общества.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деятельность и просвещение сверстников формируют ответственное отношение к окружающей среде и устойчивые привычки.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ключ к адаптации
</a:t>
            </a:r>
            <a:endParaRPr lang="en-US" sz="188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выживаемость видов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 способность видов приспосабливаться к изменчивости окружающей среды и новым угрозам, что снижает риск массовых вымираний.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 для будущих поколений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генетического материала позволяет создавать устойчивые сорта растений и породы животных, предотвращая истощение биологического потенциала.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регулирование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охране окружающей среды» устанавливает основы для комплексной защиты природы и регулирования природопользования.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 и законы об особо охраняемых природных территориях обеспечивают правовую базу для сохранения редких видов и экосистем.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сертификация и лимиты на выбросы и использование ресурсов гарантируют ответственность производителей перед природой и обществом.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подход: этапы сохранения биоразнообразия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научных и управленческих мероприятий для эффективной охраны природы
</a:t>
            </a:r>
            <a:endParaRPr lang="en-US" sz="154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просвещения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всех уровней вовлекают учащихся в исследовательские проекты и способствуют формированию глубокого понимания экологических проблем.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Активности, такие как олимпиады и экологические акции, развивают навыки критического мышления и экологическую ответственность среди молодёжи.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НКО и природоохранными организациями усиливает практическую направленность обучения и расширяет возможности для участия.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угрозы и перспективы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продолжит нарушать естественные экосистемы и снижать биологическое разнообразие.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изменение климата станет основной угрозой, влияя на распространение и выживаемость видов по всему миру.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фрагментация природных территорий ухудшат условия обитания многих видов и снизят их генетическое разнообразие.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международные программы будут играть ключевую роль в адаптации мер по охране и восстановлению биоразнообразия.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биоразнообразия — залог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подход, объединяющий научные, законодательные и общественные инициативы, необходим для сохранения природных богатств и обеспечения гармоничного сосуществования человека и природы.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2026-05-10T04:20:14Z</dcterms:created>
  <dcterms:modified xsi:type="dcterms:W3CDTF">2026-05-10T04:20:14Z</dcterms:modified>
</cp:coreProperties>
</file>