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органические вещества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определяют строение, работу и свойства живой клетки.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белки важны для жизни клетки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задают ход большинства клеточных процессов: они строят структуры, ускоряют реакции, переносят вещества и передают сигналы. Их разнообразие объясняется двадцатью аминокислотами и особой пространственной формой молекул.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 — строительные блоки белков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аминокислота содержит аминогруппу, карбоксильную группу, атом водорода и радикал R, связанные с одним и тем же углеродным атомом. Именно такая структура позволяет им соединяться в цепи.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радикала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 определяет свойства аминокислоты: заряд, полярность, растворимость и способность вступать в химические взаимодействия. Поэтому даже близкие по строению аминокислоты могут вести себя по-разному.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Протеиногенные аминокислоты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белках живых организмов используется 20 стандартных аминокислот. Их различные сочетания образуют огромное число белков, каждый из которых имеет собственную последовательность и назначение.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аминокислоты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аминокислоты организм человека синтезировать не может, поэтому они должны поступать с пищей. Их недостаток нарушает рост, восстановление тканей и нормальное обновление белков.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белков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белков и их биологическое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отличаются наличием азота, а часто и серы; это помогает отличать их от углеводов и липидов.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состав белков и белковые комплексы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аминокислот образуется белок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белковой молекулы по мере усложнения структуры.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604" y="2403758"/>
            <a:ext cx="2839581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белка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 — это точный порядок аминокислот в полипептидной цепи. Он фиксируется пептидными связями и определяет, каким будет дальнейшее сворачивание молекулы.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замене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замена аминокислоты может изменить растворимость, устойчивость или активность белка. Поэтому первичная структура напрямую связана с его биологическими свойствами и нормальной работой клетки.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серповидноклеточной анемии замена одной аминокислоты в гемоглобине меняет форму эритроцитов и нарушает перенос кислорода. Этот пример показывает, насколько важна точность аминокислотной последовательности.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Вторичная, третичная и четвертичная структура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возникает благодаря водородным связям между участками цепи. Чаще всего она образует α-спираль или β-складчатый слой, придавая молекуле локальную упорядоченность.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укладка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структура — это общая трёхмерная форма одной полипептидной цепи. Её удерживают гидрофобные взаимодействия, ионные связи, водородные связи и дисульфидные мостики.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Четвертичная структура формируется, когда несколько полипептидных цепей объединяются в единый комплекс. Так устроен, например, гемоглобин, где субъединицы работают согласованно.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свойствами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пространственная организация определяет активный центр ферментов, избирательность связывания веществ и конечную биологическую функцию белка в клетке и организме.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белка и их особенности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 каждого уровня структуры свои связи и своя чувствительность к внешним воздействиям.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организации, тем сложнее его нарушить, но тем больше зависимость функции белка от условий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биология: уровни организации белка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 и ренатурация белков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фактора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температура, кислоты, щёлочи, спирты или соли тяжёлых металлов нарушают слабые связи в молекуле белка и изменяют её пространственную организацию.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активности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исчезают вторичная, третичная и четвертичная структуры, а затем белок теряет свою биологическую функцию. Особенно быстро это видно по инактивации ферментов.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восстановление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повреждающий фактор убрать вовремя, некоторые белки способны частично или полностью восстановить нативную форму. Этот процесс называют ренатурацией.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359" y="2367705"/>
            <a:ext cx="2829287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 биологические катализаторы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снижают энергию активации и тем самым резко ускоряют химические реакции в клетке. Без них обмен веществ протекал бы слишком медленно для поддержания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специфичность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на определённый субстрат или на очень близкие по строению вещества. Такая избирательность делает ферментативные реакции точными и управляемыми.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определяется температурой, pH и концентрацией вещества. Для многих ферментов человека оптимум близок к 37 °C, что соответствует температуре тела.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фермент связывает субстрат, затем образуется временный комплекс, после чего субстрат превращается в продукт, а фермент может участвовать в следующей реакции.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белков в организме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белки выполняют разные роли благодаря различию аминокислотного состава и пространственной формы молекулы.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химическая основа позволяет белкам быть ферментами, переносчиками, регуляторами и опорными молекулами.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клетки и 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белков преобладают в клетке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учебное соотношение функций белков в клетке; распределение носит качественный характер и помогает увидеть их ведущую роль в обмене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ферменты: именно они обеспечивают непрерывность и точность клеточных реакций.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курсу биологии; данные представлены в учебных целях.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8634" y="2213619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7237" y="2233462"/>
            <a:ext cx="484838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05895" y="2223541"/>
            <a:ext cx="415575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мембранных белков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Канальные белки образуют селективные пути для ионов и мелких молекул, позволяя веществам проходить через мембрану по градиенту концентрации без затрат энергии АТФ.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и насосы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Переносчики связывают вещество и перемещают его через мембрану, а насосы обеспечивают активный транспорт против градиента с использованием энергии клетки.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 распознают гормоны, медиаторы и другие сигнальные молекулы, запуская внутри клетки ответ, который изменяет её работу и состояние.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Гликопротеины участвуют в межклеточных контактах, распознавании «своих» и «чужих» клеток, а также в иммунных реакциях организма.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и опора клетки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 и тубулин образуют внутренний каркас клетки. Он поддерживает форму, помогает органоидам перемещаться и участвует в делении клетки, особенно при образовании веретена деления.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 обеспечивает прочность волос, ногтей и верхнего слоя кожи. Его плотная структура делает эти ткани устойчивыми к механическим воздействиям и потере влаги.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 — главный белок соединительной ткани. Он придаёт прочность сухожилиям, хрящам и коже, а также служит основой межклеточного вещества во многих органах.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 не только создают механическую опору, но и влияют на упорядоченность тканей, их эластичность и способность выдерживать нагрузку.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2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белка
</a:t>
            </a:r>
            <a:pPr algn="l" indent="0" marL="0">
              <a:lnSpc>
                <a:spcPct val="80000"/>
              </a:lnSpc>
              <a:buNone/>
            </a:pPr>
            <a:r>
              <a:rPr lang="en-US" sz="272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генетическая информация ДНК превращается в аминокислотную последовательность белка.
</a:t>
            </a:r>
            <a:endParaRPr lang="en-US" sz="2729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белкового обмена и их последствия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гена может нарушить синтез или свойства белка, из-за чего возникают наследственные болезни. Так проявляются, например, муковисцидоз, фенилкетонурия и серповидноклеточная анемия.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сворачивания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нормальный по составу белок может стать опасным, если он неправильно свернётся. Такие нарушения связывают с амилоидозами и рядом нейродегенеративных процессов.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дефиците белка в питании замедляются рост и восстановление тканей, снижается мышечная масса, ухудшается работа иммунной системы и возрастает утомляемость.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Белковый обмен влияет на работу почти всех органов, поэтому его нарушения отражаются не на одной системе, а на состоянии всего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липиды и углеводы: сравнение основных свойств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класса органических веществ есть собственная сильная сторона, но именно белки отличаются наибольшей функциональной вариативностью.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уступают углеводам в роли быстрого топлива, но превосходят их по числу специализированных задач в клетке.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школьному курсу биологии; значения условные и используются для сравнения свойств.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источники белка и их биологическая ценность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сопоставить продукты по содержанию белка и полноте аминокислотного состава.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продукты чаще содержат полноценный белок, а растительные лучше сочетать между собой для повышения ценности рациона.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основ рационального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белков для клетки и организма человека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клеточной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белков невозможны основные процессы клетки: катализ, транспорт, движение, защита, регуляция и построение структур. Поэтому белки лежат в основе её жизнедеятельности.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наследственностью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молекула работает в соответствии со своей аминокислотной последовательностью и формой. Даже небольшое изменение может заметно изменить функцию и вызвать нарушение работы клетки.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белки важны не только как пищевой компонент. Они определяют свойства тканей, участвуют в обмене веществ и влияют на признаки, связанные с наследственностью.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белков помогает понять клеточную биологию, физиологию и основы медицины. Без этого невозможно объяснить многие болезни и механизмы их развития.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 — основа работы живой клетки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соединяют структуру, катализ, транспорт и регуляцию в единую систему. Именно поэтому они делают возможными обмен веществ, развитие признаков и само существование живой клетки.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2026-06-01T17:22:20Z</dcterms:created>
  <dcterms:modified xsi:type="dcterms:W3CDTF">2026-06-01T17:22:20Z</dcterms:modified>
</cp:coreProperties>
</file>