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Значение водорослей в водных экосистемах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создают кислород и поддерживают жизнь в водоёмах, влияя на их состав и обитателей.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знакомство с водорослями и их средой обитания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фотосинтезирующие организмы, обитающие в пресных и морских водах. Они варьируются от микроскопического фитопланктона до крупных ламинарий и производят половину кислорода на Земле. Водные экосистемы включают реки, озёра, моря и болота.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водорослей: ключевые виды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их можно встретить в пресноводных водоёмах, где они обладают яркой зелёной окраской. Строение простое, что помогает быстро расти и размножаться.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крупные морские водоросли, например ламинария, формируют подводные леса, служащие средой обитания для многих морских животных.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способны жить на значительной глубине благодаря особым пигментам, позволяющим эффективно поглощать свет в синих и зеленых диапазонах.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превращают солнечную энергию в органические вещества, обеспечивая питание для низших уровней пищевой цепи в водоёмах.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животные, от мелких беспозвоночных до рыб, зависят от водорослей как от главного источника пищи.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поддерживает разнообразие и стабильность водных экосистем, влияя на баланс питания всех обитателей.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как производители: роль в пищевых цепях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вклада фотосинтеза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несмотря на малый размер играет ключевую роль в глобальном углеродном цикле и поддержании атмосферного баланса.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производят половину кислорода, жизненно необходимого всей планете, что подчёркивает их глобальное значение.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исследование фотосинтеза, 2022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Кислородное обогащение воды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солнечных дней водоросли активно выделяют кислород, что способствует насыщению водоёмов жизненно важным газом для организмов.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кислорода улучшает здоровье экосистемы, позволяя животным комфортно дышать и поддерживать устойчивое развитие.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поглощают вредные вещества, включая углекислый газ и азотные соединения, снижая токсичность воды.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кислотность, поддерживая оптимальный уровень pH, подходящий для жизни водных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способствует естественной очистке водоёмов, уменьшая концентрацию загрязнителей и улучшая качество воды.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химический состав воды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микроскопических и макроскопических водорослей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и значимости двух основных групп водорослей для баланса экосистем.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Обe группы незаменимы: фитопланктон питает, а крупные водоросли — защищают и обустраивают среду.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89543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Местообитания и приспособления водорослей
</a:t>
            </a:r>
            <a:endParaRPr lang="en-US" sz="2821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живут в морях, реках, озёрах, на влажных камнях и даже в снегу, приспосабливаясь к разнообразным условиям.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ареал обитания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слоевищ помогают водорослям крепко держаться на субстрате, предотвращая смывание течением.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Слоевища для фиксации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пузыри обеспечивают плавучесть, позволяя водорослям держаться в солнечном свете для фотосинтеза.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пузыри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пигменты позволяют водорослям эффективно улавливать свет на разных глубинах и в условиях разной освещённости.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пигментов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фотосинтеза у водорослей
</a:t>
            </a:r>
            <a:endParaRPr lang="en-US" sz="297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описание процессов преобразования энергии и веществ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биомассы и её 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способны ежегодно производить до 20 тонн биомассы на гектар, обеспечивая непрерывный источник энергии для водных организмов и поддерживая экологический баланс в водоёмах. Биомасса служит кормом для бактерий, ракообразных и рыб, являясь основой пищевых сетей.
</a:t>
            </a:r>
            <a:endParaRPr lang="en-US" sz="1106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массовое развитие водорослей может привести к явлению «цветения воды», что изменяет прозрачность и условия среды, вызывая дисбаланс в экосистеме и влияя на жизнь других водных организмов.
</a:t>
            </a:r>
            <a:endParaRPr lang="en-US" sz="129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как местообитание и укрытие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водоросли, такие как морская капуста и ульва, создают естественные укрытия для мальков рыб, обеспечивая безопасность от хищников и способствуя их выживанию.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Слоевища водорослей предоставляют убежище для креветок и моллюсков, обеспечивая комфортные условия для питания и размножения беспозвоночных.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защиты, укрытия из водорослей способствуют накоплению осадков, изменяя физическую структуру водоёмов и влияя на распределение организмов в среде.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создают сложные структуры, которые поддерживают биоразнообразие, формируя микросреду с различными экологическими нишами и способствуя устойчивости экосистем.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размножение водорослей снижает прозрачность воды и уменьшает проникновение света, что мешает фотосинтезу других водных растений и приводит к их угнетению.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'цветения воды' на экосистему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света и разложение грибов и водорослей вызывают дефицит кислорода в воде, что приводит к массовой гибели рыб и снижению биоразнообразия.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причинами «цветения» являются избыточное содержание питательных веществ, таких как азот и фосфор, а также повышение температуры, что стимулирует бурный рост водорослей.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водорослей человеком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и культура водорослей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Водоросли, например нори и ламинария, широко используются в кулинарии, особенно в азиатских странах. Они обогащают рацион витаминами и минеральными веществами, а также служат ингредиентами для разнообразных блюд.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 и косметология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водорослей получают агар-агар и альгинаты, используемые в медицинских препаратах и косметических средствах. Эти компоненты помогают увлажнять кожу и обеспечивают мягкое воздействие на организм.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технологии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применяются для биологической очистки сточных вод, поглощая токсичные вещества и излишки питательных элементов. Кроме того, их используют для производства экологически чистого биотоплива.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численность водорослей быстро реагируют на изменения качества воды, поэтому их мониторинг позволяет выявить ранние признаки загрязнения и нарушения экосистемы.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 чувствительны к конкретным загрязнителям и служат биоиндикаторами, сигнализируя о присутствии токсичных веществ и изменениях среды обитания.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 в составе и численности водорослей, включая массовое появление или исчезновение, свидетельствуют о нарушениях экологического баланса и необходимости принятия мер.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роль: индикаторы состояния воды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водорослей при антропогенном воздействии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рост одних видов водорослей происходит во время загрязнения, что приводит к снижению биологического разнообразия и ухудшению качества воды.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загрязнение нарушает равновесие водорослей, стимулируя быстрое размножение доминирующих видов и уменьшение разнообразия.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экологической службы,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Выгоды и опасности массового развития водорослей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размножение водорослей увеличивает пищевой ресурс для рыб и других водных организмов, поддерживая их популяции и развитие экосистем.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эффективно удаляют излишки минеральных веществ, предотвращая перенасыщение среды и способствуя очистке воды в природных водоёмах.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избыточной биомассы способствует выделению токсичных веществ и ухудшению качества воды, что негативно сказывается на здоровье экосистемы.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чрезмерный рост ведёт к дефициту кислорода в воде, вызывая стресс и гибель водных животных, что нарушает экосистемное равновесие.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включая харовые и красные морские водоросли, находятся под угрозой из-за человеческой деятельности, загрязнения и изменения климата. Их численность постоянно сокращается.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исчезновения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этих видов приводит к снижению биоразнообразия и нарушению устойчивости водных экосистем, поскольку они занимают важные экологические ниши и поддерживают баланс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экосистем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водорослей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играют ключевую роль в регулировании климата и снабжении кислородом, что особенно важно в условиях глобальных экологических изменений.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использование в биотехнологиях открывает перспективы для производства устойчивой пищи, экологически чистого топлива и эффективной очистки воды.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водорослей — залог устойчивого развития и решения мировых проблем продовольственной безопасности и охраны окружающей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водорослей для будущего планеты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основа здоровья водных экосистем и источник важных ресурсов для человека. Их значение возрастает в условиях климатических изменений и загрязнения, требуя бережного отношения и охраны.
</a:t>
            </a:r>
            <a:endParaRPr lang="en-US" sz="1336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критическая роль водорослей в жизни планеты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2026-05-08T01:39:37Z</dcterms:created>
  <dcterms:modified xsi:type="dcterms:W3CDTF">2026-05-08T01:39:37Z</dcterms:modified>
</cp:coreProperties>
</file>