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эффекты на web-страницах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как браузер создаёт анимации, тени, градиенты, скругления и другую визуальную “магии”.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текстовых страниц к современным интерфейсам путь шёл через изображения, GIF и CSS3. Сегодня браузеры умеют тени, переходы, анимации и векторную графику без плагинов, поэтому эффекты стали частью кнопок, меню, карточек и уведомлений.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графика стала важной частью веба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графических эффектов в вебе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делают элемент “объёмным” и помогают отделять кнопки, карточки и выпадающие панели от фона. Это зрительный сигнал: где находится активная область и что на неё можно нажать.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плавно меняют цвет на фоне или поверхностях элементов. Они используются, чтобы визуально разделять секции, создавать настроение интерфейса и подчёркивать важные блоки без лишних картинок.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Скругления и прозрачность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Скругления смягчают форму и повышают “дружелюбие” дизайна, а прозрачность управляет видимостью слоёв. Вместе они помогают строить аккуратные карточки, модальные окна и подсказки.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трансформации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трансформации меняют внешний вид элемента плавно. Например, при наведении карточка чуть сдвигается или увеличивается, а кнопка меняет цвет, показывая состояние интерфейса.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 анимации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позволяют добавлять размытие или другие визуальные эффекты, а анимации — показывать движение и смену состояний. Важно не перегружать ими страницу, чтобы не отвлекать пользователя.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как главный инструмент визуальных эффектов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задаёт CSS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CSS управляет цветом, размерами, положением, прозрачностью и анимацией элементов. Свойства вроде box-shadow, transform, transition, border-radius и filter помогают получать тени, повороты, плавные изменения и размытие.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CSS удобен почти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CSS используют для кнопок, карточек, меню и всплывающих окон. Для обычных эффектов это быстрее и легче, чем создавать отдельную картинку для каждого состояния элемента, например “обычное” и “наведённое”.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интерфейсах эффекты работают как “сигналы”: показывают нажатие, активный пункт и смену состояния.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эффекты равномерны и умеренны, пользователю легче ориентироваться. Перекос в сторону анимаций и фильтров чаще увеличивает отвлечения и нагрузку.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(точные метрики не указаны).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эффекты встречаются чаще всего в интерфейсах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переход постепенно меняет одно или несколько свойств элемента — например, цвет, размер или прозрачность. Если делать дольше или слишком часто, внимание рассеивается и работа замедляется.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0,2–0,5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время помогает переходу быть заметным, но не утомляющим пользователя.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рекомендация по практике UX/UI (точные универсальные цифры не закреплены стандартом).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эффект появляется на web-странице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запускает изменение, а браузер пересчитывает внешний вид элемента по HTML и CSS.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SVG: векторная графика, которая остаётся чёткой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SVG хранит изображение как геометрию и команды, а не как набор пикселей. Поэтому значки, схемы и логотипы остаются чёткими при увеличении масштаба на экране любого размера.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преимущество — гибкость: SVG можно оформлять через CSS. Например, менять цвет, толщину линий и даже анимировать отдельные элементы без замены всего файла.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Canvas и WebGL для сложной графики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Canvas рисует по точкам прямо на поверхности страницы. Его выбирают, когда нужны интерактивные сцены, простые редакторы, диаграммы и игровые элементы, где кадры создаются “на лету”.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WebGL использует возможности видеокарты. Он нужен для 3D-графики, частиц и объёмных визуальных эффектов, когда важны сложные вычисления и плавная прорисовка множества объектов.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таких технологий — больше кода и затрат ресурсов устройства. Для обычных кнопок, карточек и простых интерфейсных эффектов чаще достаточно CSS или SVG, чтобы страница работала быстрее.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825986"/>
            <a:ext cx="7101300" cy="32060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выбирать CSS, SVG, Canvas и WebGL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что именно нужно отрисовать, насколько важна чёткость и сколько ресурсов можно использовать.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графика и больше требуется пересчётов на кадр, тем выше нагрузка. Поэтому логично начинать с CSS и SVG, а продвинутые варианты подключать по необходимости.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сценариям выбора инструментов.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14705" y="4185750"/>
            <a:ext cx="262688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эффекты нужны пользователю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помогают сразу понять, где кнопка, что активно и что произойдёт дальше. Когда элемент подсвечен, пользователю проще ориентироваться и меньше приходится «искать глазами» нужное действие.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смена цвета или небольшая подсветка показывает результат: кнопку нажали, форму заполнили, выбор сохранён. Это снижает сомнения и уменьшает количество повторных нажатий.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работу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загрузки объясняет, что сайт не завис, а выполняет задачу. Когда индикатор понятен и быстро меняется, ожидание ощущается спокойнее и меньше тревожит пользователя.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объясняют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движение часто заменяет лишние пояснения. Например, всплывающая подсказка или изменение карточки при наведении делает интерфейс понятнее без длинного текста.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эффект усиливает смысл действия, показатели внимания и понятности растут. При перегрузе «стоимость» растёт быстрее, чем заметна польза для пользователя.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компромисс: эффекты полезны, когда направлены на задачу. Лишние анимации ухудшают комфорт из‑за ростa нагрузки и отвлечения.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7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(0–100), подобранная для иллюстрации баланса показателей; точные метрики зависят от конкретного сайта.
</a:t>
            </a:r>
            <a:endParaRPr lang="en-US" sz="77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эффекты влияют на восприятие интерфейса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тяжёлые эффекты повышают время загрузки и расход батареи на телефонах и ноутбуках. Если интерфейс долго реагирует, пользователи быстрее закрывают страницу и считают сервис неудобным.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Мигающие, резкие или слишком частые анимации отвлекают от текста. Они могут вызывать дискомфорт, особенно когда пользователь читает долго или работает в шумном окружении без полной концентрации.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людей важно уменьшить или отключить движение. Если сайт игнорирует такие потребности, пострадает доступность: взаимодействие становится сложнее и неприятнее, даже когда визуально всё «красиво».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Неудачные эффекты ухудшают читаемость: текст становится менее контрастным, фон меняется, элементы «дергаются». В результате интерфейс выглядит ярко, но пользоваться им реально трудно.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риски: перегрузка, отвлечение и доступность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340892"/>
            <a:ext cx="6463500" cy="33077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популярных форматов по ключевым свойствам: прозрачность, анимация, типичный сценарий использования.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связан не только с «красивостью»: прозрачность, векторность и возможность анимации напрямую влияют на качество интерфейса и размер файлов.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свойств форматов, используемое в веб-практике; параметры размера и качества зависят от исходных данных и настроек экспорта.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графики на веб-страницах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эффектов в реальных сайтах и приложениях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Интернет-магазины: подсветка и объём карточек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карточках товаров часто используют тень и лёгкий подъём при наведении. Так пользователь понимает, что элемент кликабельный, и быстрее находит нужный товар. Когда фильтры меняются, границы и фон аккуратно переходят, создавая ощущение «упорядоченной» страницы.
</a:t>
            </a:r>
            <a:endParaRPr lang="en-US" sz="1467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Мессенджеры: движение как знак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отправляется, интерфейс показывает изменения состояния: индикатор прогресса, смену значка, подтверждение доставки. Новые уведомления подсвечиваются и «мягко» появляются, чтобы привлечь внимание без резких всплесков, которые мешают читать переписку.
</a:t>
            </a:r>
            <a:endParaRPr lang="en-US" sz="141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 обучения: реакция на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заметны частицы, вспышки и изменение цвета — это визуальная обратная связь на действия игрока. В образовательных приложениях эффекты применяют спокойнее: выделяют правильные ответы, подсвечивают шаги и делают тренажёры более понятными.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графического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Чек‑лист: работа на разных устройствах, влияние на скорость и читабельность, понятность смысла и возможность пользоваться без эффекта.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«лёгкие» эффекты могут стать заметными по суммарной нагрузке, если их много на одной странице и они запускаются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технология, тем выше стоимость рендеринга. Лучший подход — использовать выразительность там, где она реально улучшает пользовательскую задачу.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шкала (условные значения 0–100) для иллюстрации различий; реальная нагрузка зависит от количества элементов и настроек.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нагрузки разных графических решений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анимации: если каждый блок «двигается», возникает визуальный шум. В результате пользователю сложнее читать и быстрее принимать решения.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эффект всегда связан с действием пользователя и помогает понять, что происходит: смена состояния кнопки, подтверждение отправки или подсказка ввода.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визуальный акцент точечно. Например, короткая подсветка, плавное появление уведомления или аккуратный подъём карточки подчёркивают главные элементы, а не всю страницу.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эффект полезным, а не лишним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439" y="4753825"/>
            <a:ext cx="303188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только по делу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стоит использовать там, где они улучшают понимание интерфейса: показывают активность, результат действия или структуру страницы. Украшения без пользы лучше не добавлять.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читаемость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должен оставаться хорошо читаемым на любом фоне. Не стоит делать контраст хуже ради «красивого» градиента или размытия, особенно в областях с длинными сообщениями.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Тестируйте на разных устройствах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страницу на телефоне, старом компьютере и при медленном интернете. Одинаково важно смотреть на скорость реакции и на то, не превращаются ли эффекты в задержки.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чувствительность к движению
</a:t>
            </a:r>
            <a:endParaRPr lang="en-US" sz="1673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пользователей с чувствительностью к движению нужны более спокойные или отключаемые анимации. Тогда интерфейс остаётся комфортным, а смысл не теряется.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 удобного использования эффектов
</a:t>
            </a:r>
            <a:endParaRPr lang="en-US" sz="2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эффекты — это удобство, а не просто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применённые эффекты делают веб-страницы понятнее и современнее. CSS, SVG, Canvas и WebGL решают разные задачи. Главное: не ухудшать скорость, читабельность и доступность, связывая программирование с дизайном.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2026-05-14T12:00:03Z</dcterms:created>
  <dcterms:modified xsi:type="dcterms:W3CDTF">2026-05-14T12:00:03Z</dcterms:modified>
</cp:coreProperties>
</file>