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карте: рельеф, воды, ресурсы
</a:t>
            </a:r>
            <a:endParaRPr lang="en-US" sz="24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Землю: от высот до рек и месторождений.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местность по карте
</a:t>
            </a:r>
            <a:endParaRPr lang="en-US" sz="240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карта может подсказать, где находится объект, как выглядит поверхность и почему реки и полезные ископаемые размещены именно так. Если читать её последовательно, местность становится понятной.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план: в чём разница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большие территории: область, страну или весь материк. Поэтому на ней объекты изображают обобщённо, а важнейшую роль играют масштаб и условные знаки.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нужен для небольшого участка — двора, улицы или школьной территории. На нём можно показать больше деталей, потому что участок изображён крупнее и точнее.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обязательно смотрят масштаб, стороны горизонта и легенду. Без этих элементов трудно понять расстояния, направление и значение условных обозначений.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детализация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объект на карте и плане может выглядеть по-разному. Чем меньше территория, тем больше подробностей можно показать без потери ясности.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объект на карте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стороны горизонта: север, юг, запад и восток. Это помогает понять, где расположен объект и в каком направлении искать соседние ориентиры.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используют масштаб. Он показывает, сколько расстояния на местности приходится на один сантиметр карты, поэтому можно быстро оценить удалённость объектов.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помогают распознать города, реки, дороги, леса и другие объекты даже без подробного текста. Чем точнее читаются знаки, тем быстрее находится нужное место.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объект с соседями: рекой, дорогой, озером или населенным пунктом. Такой способ особенно удобен, когда название на карте плохо видно.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6800" y="1490720"/>
            <a:ext cx="54495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185803"/>
            <a:ext cx="792600" cy="704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координат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показывает, насколько точка удалена от экватора к северу или югу. Она помогает понять, в каком полушарии находится объект и как далеко он расположен от середины Земли.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координат обычно выглядит как пара чисел. Сначала называют широту, потом долготу, и вместе они указывают точное место на карте или глобусе.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отсчитывается от нулевого меридиана к востоку или западу. С её помощью можно отличить точки, расположенные на одной широте, но в разных частях Земли.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нужны, чтобы быстро находить города, горы, острова и другие объекты. Это универсальный способ описать положение точки, понятный на любой карте.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объясняет, что означает каждый знак на карте. По ней легко отличить реки, дороги, леса, высоты и месторождения.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 географических карт, школьный курс географии
</a:t>
            </a:r>
            <a:endParaRPr lang="en-US" sz="695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карты: ключ к знакам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читают первыми: они позволяют быстро понять содержание карты и не перепутать разные объекты.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показывает поверхность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физической карте рельеф часто передают цветом. Низкие участки делают более светлыми и зелёными, а по мере увеличения высоты оттенки переходят к жёлтым и коричневым.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Штриховка склонов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Штриховка помогает показать уклоны и форму поверхности. Если штрихи становятся плотнее, участок воспринимается как более крутой и сложный для перехода.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высот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Изолинии соединяют точки одной высоты и создают «рисунок» рельефа. По их форме можно увидеть холмы, понижения, гряды и плавные переходы между ними.
</a:t>
            </a:r>
            <a:endParaRPr lang="en-US" sz="13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по принципу чтения горизонталей, учебная модель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и крутизна склонов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позволяют не только увидеть высоту, но и представить форму склона без объёмного изображения.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горизонтали, тем круче склон; чем дальше они друг от друга, тем поверхность положе.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и относительная высота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морем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высота показывает, насколько точка поднята над уровнем моря. Именно её обычно подписывают на карте рядом с вершиной, холмом или отметкой высоты.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точками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высота показывает разницу между двумя точками. Она помогает понять, насколько один участок выше другого, даже если оба находятся в одной местности.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видно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холм может выглядеть не очень высоким, но перепад между его вершиной и подножием бывает заметным. Именно такие перепады читают по цвету и горизонталям.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50275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поверхность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легко узнать по редким горизонталям и небольшим перепадам высот. На таких участках поверхность меняется медленно, поэтому дороги и реки часто идут длинными, почти прямыми участками.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21488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подъём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поднимаются выше окружающей местности, но без резких обрывов. На карте это видно по более тёплым оттенкам и постепенному сближению горизонталей к вершине.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92800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дорогами и реками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рельефа влияет на жизнь людей: по низким и ровным местам проще прокладывать дороги, а реки часто выбирают понижения и широкие долины.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возвышенности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высот к долинам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горизонталей и высотам на карте читают направление рельефа и места, где удобнее всего проходят пути сообщения и водотоки.
</a:t>
            </a:r>
            <a:endParaRPr lang="en-US" sz="8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система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 — это место, где река начинается. Он может находиться в горах, на равнине, в озере или на болоте, где вода впервые собирается в постоянный поток.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 — это углубление, по которому течёт река. По нему вода движется от истока к устью, а берега ограничивают поток и помогают узнать направление течения.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впадают в главную реку и пополняют её водой. Чем больше притоков, тем шире и полноводнее может быть река, особенно в местах с обильными осадками.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и бассейн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 — конец реки. Там она впадает в море, озеро или другую реку. Площадь, откуда вся вода собирается в реку, называется её бассейном.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водораздел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бассейнов проходит по самым высоким участкам, откуда вода стекает в разные стороны.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ведёт реку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Долина и изгибы
</a:t>
            </a:r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долинах русло чаще изгибается, потому что вода обходит неровности. Здесь рядом с рекой нередко проходят дороги, которым удобнее следовать по понижению рельефа.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Разный уклон
</a:t>
            </a:r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равнине течение обычно спокойнее, а в горах — быстрее и шумнее. Чем сильнее уклон, тем заметнее река «спешит» вниз по карте.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Высокое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высоких участках вода быстрее собирается в ручьи и начинает путь к низким местам. На карте это видно по расположению истока и общему наклону поверхности.
</a:t>
            </a:r>
            <a:endParaRPr lang="en-US" sz="12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реки зависит от того, чем она питается в разные сезоны. Это помогает понять, почему одни реки весной разливаются, а другие почти не меняются.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режим рек и виды питания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режим рек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влияет на полноводность и сезонные изменения реки, а значит, на её значение для местности и отображение на карте.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воды на карте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река и притоки
</a:t>
            </a:r>
            <a:pPr algn="ctr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реку на карте показывают более толстой синей линией, а её притоки — более тонкими. По разнице толщины сразу видно, где основной поток, а где впадающие ручьи.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подписи
</a:t>
            </a:r>
            <a:pPr algn="ctr" indent="0" marL="0">
              <a:lnSpc>
                <a:spcPct val="115000"/>
              </a:lnSpc>
              <a:buNone/>
            </a:pPr>
            <a:r>
              <a:rPr lang="en-US" sz="4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на некоторых картах помогают определить направление течения. Если подписи расположены вдоль линии, можно быстро прочитать название реки и не перепутать соседние водотоки.
</a:t>
            </a:r>
            <a:endParaRPr lang="en-US" sz="922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водные объекты
</a:t>
            </a:r>
            <a:pPr algn="ctr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обычно обозначают замкнутым синим контуром или заливкой, болота — особым знаком, а каналы — прямыми линиями. У каждого водного объекта свой условный знак.
</a:t>
            </a:r>
            <a:endParaRPr lang="en-US" sz="989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легенда
</a:t>
            </a:r>
            <a:pPr algn="ctr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чтением водной сети полезно сравнить карту с легендой. Тогда легко понять, где река, где озеро, а где искусственный канал или заболоченная территория.
</a:t>
            </a:r>
            <a:endParaRPr lang="en-US" sz="10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школьной географии; типы обозначений на картах полезных ископаемых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ресурсов на карте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полезных ископаемых на карте обозначают особыми знаками. По ним видно не только место добычи, но и крупные районы распространения полезных ресурсов.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не один символ, а целую область распространения ресурса, потому что его размещение связано с геологическим строением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22" y="1344389"/>
            <a:ext cx="583538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22" y="3184796"/>
            <a:ext cx="583537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ресурсы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 часто связаны с нефтью, газом и солями. Поэтому на карте сначала смотрят на крупные низменности, впадины и обширные осадочные бассейны.
</a:t>
            </a:r>
            <a:endParaRPr lang="en-US" sz="1279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Платформенные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платформы нередко связаны с месторождениями железных, медных и других руд. Их легче искать там, где большие участки поверхности долго оставались устойчивыми.
</a:t>
            </a:r>
            <a:endParaRPr lang="en-US" sz="1327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бассейны обычно приурочены к районам, где в прошлом накапливались остатки растений. На карте такие зоны часто выделяются как крупные территориальные пояса.
</a:t>
            </a:r>
            <a:endParaRPr lang="en-US" sz="1327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области чаще содержат рудные полезные ископаемые. Горы здесь помогают увидеть общую структуру территории, но сам ресурс связан прежде всего с геологией.
</a:t>
            </a:r>
            <a:endParaRPr lang="en-US" sz="13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карту по шагам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читать карту от общего к частному: сначала ориентировка, затем природные признаки и только потом полезные ископаемые.
</a:t>
            </a:r>
            <a:endParaRPr lang="en-US" sz="7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складывается в систему
</a:t>
            </a:r>
            <a:endParaRPr lang="en-US" sz="240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становится понятной, когда читаешь её по порядку: сначала положение, потом рельеф, затем реки и ресурсы. Легенда и масштаб связывают все признаки в одну картину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2026-07-26T20:44:14Z</dcterms:created>
  <dcterms:modified xsi:type="dcterms:W3CDTF">2026-07-26T20:44:14Z</dcterms:modified>
</cp:coreProperties>
</file>