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бабушек и мам на уроке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стихи и добрые поздравления для самых дорогих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праздник звучит особенно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передавать радость, нежность и благодарность лучше длинных объяснений. Для младших школьников особенно понятны короткие песни, простые припевы, хлопки в ритм и ласковая мелодия, похожая на добрый разговор.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771608"/>
            <a:ext cx="751200" cy="66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поздравляют на музыкальном празднике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песнях — самый близкий человек, рядом с которым спокойно и тепло. Ей поют о заботе, улыбке, помощи и том особом чувстве, которое хочется сказать только 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в праздничных песнях — это доброта, терпение и семейная память. Её образ связан со сказками, ласковым голосом, домашним уютом и теми историями, которые хочется слушать снова.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звучат слова и для других близких женщин в семье. Так дети учатся замечать заботу дома, благодарить за внимание и чувствовать, что любовь объединяет всех вокруг.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в песнях и музыке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мамы обычно звучит мягко и плавно. Спокойный темп, нежная мелодия и тёплые слова помогают передать чувство уюта, как будто рядом любимый человек.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легко представить маму в обычных, очень важных делах: она помогает с уроками, будит утром, обнимает после трудного дня и желает доброго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 семейного стола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часто появляется в песнях как хранительница сказок и добрых историй. Рядом с ней будто всегда тепло: на столе чай, а в голосе — спокойствие и ласка. Дети легко узнают такой образ и улыбаются ему.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Вязание, выпечка и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увидеть бабушку в привычных домашних делах: она вяжет, печёт пироги, раскладывает фотографии и зовёт всех к столу. Эти детали делают образ живым, тёплым и очень родным, почти как любимая фотография из альбома.
</a:t>
            </a:r>
            <a:endParaRPr lang="en-US" sz="122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хочется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бабушке звучат мудрость, терпение и уважение к семейным традициям. Она умеет рассказывать истории семьи так, что даже самый обычный вечер становится особенным. Такие воспоминания дети потом несут с собой очень долго.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в песнях и семейных историях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чувства звучат в празднике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слышна в звонком пении, живом ритме и дружном исполнении всего класса. Когда песня звучит бодро, у детей сразу появляется ощущение общего праздника и хорошего настроения.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передаётся через тихое звучание, плавную мелодию и ласковую интонацию. Даже несколько коротких фраз могут сделать песню похожей на добрый и очень тёплый разговор.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особенно хорошо слышна в конце песни, в добрых словах и в общем хоре. Здесь важно не громкое исполнение, а искренность, внимательное слушание и сердечный тон.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5866" y="1786915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подходят для 2 класса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припев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песни, где припев повторяется несколько раз. Детям легко подхватить знакомые строки, а весь класс поёт увереннее и почти не сбивается.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мелодии без резких скачков и сложных вокальных приёмов. Они хорошо звучат в детских голосах и позволяют петь спокойно, красиво и без лишнего напряжения.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встречаются слова о любви, заботе, доме, улыбке и весне. Они понятны второклассникам и сразу создают светлое праздничное настроение.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музыкальный праздник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и выступления показывает, как музыка, слова и добрые дела соединяются в одном празднике.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игры для младших школьников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узнавание песни по началу мелодии помогает детям внимательнее слушать музыку. Она тренирует слух и делает знакомую песню ещё интереснее, почти как маленькую музыкальную загадку.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ритма хлопками развивает чувство пульса и учит держать общий темп. Когда класс хлопает дружно, даже самый тихий ученик чувствует себя частью весёлой команды.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«тихо — громко» помогает понять, как меняется характер музыки. Дети быстро замечают контраст, пробуют разные оттенки звучания и начинают петь более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движение: как музыка становится живой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движения делают исполнение понятнее и радостнее: шаги под счёт, покачивание, хлопки и повороты помогают детям не терять ритм и петь вместе, как одна дружная команда.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с сердечками, цветами или приветственным взмахом добавляют песне настроение праздника. Когда движение совпадает с музыкой, выступление становится живым, а улыбки — ещё шире.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 в музыкальном исполнении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благодарности особенно хорошо звучат рядом с песней: они легко запоминаются и помогают детям сказать главное простыми, ясными фразами.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поблагодарить маму и бабушку за заботу, терпение, вкусный ужин, сказку на ночь и то доброе чувство, которое делает дом уютным.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младших классах лучше выбирать тёплые обращения без длинных предложений. Тогда каждый ребёнок может произнести их уверенно, не сбиваясь и не теряя смысл.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звучат особенно искренне, если их сказать после песни или тихо пропеть вместе с классом. В этот момент музыка превращается в настоящее спасибо.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3247" y="3141338"/>
            <a:ext cx="457313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традиции, которые можно положить в основу песни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чаепитие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чаепитие легко превратить в песню о тепле и разговоре. За одним столом дети вспоминают улыбки, заботу и то, как приятно быть вместе.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всей семьёй даёт ощущение движения, света и радости. В песне она может звучать как добрый рассказ о времени, проведённом рядом с близкими.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 напоминает о спокойном голосе и добрых историях. Такой образ помогает создать песню о сказках, ласке и тихом семейном вечере.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фотографий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возвращают воспоминания о праздниках и любимых людях. Они помогают детям почувствовать, что песни о доме и семье связаны с их собственной жизнью.
</a:t>
            </a:r>
            <a:endParaRPr lang="en-US" sz="13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как первый знак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часто появляются в детских рисунках и открытках как символ начала весны. Их яркие лепестки словно подсказывают весёлый припев, в котором звучат радость и поздравление для мамы.
</a:t>
            </a:r>
            <a:endParaRPr lang="en-US" sz="1046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Ромашки, мимоза и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Ромашки и мимоза создают особенно светлое настроение. Эти цветы легко представить рядом с детской песней: они напоминают о солнце, мягком тепле и простом, но очень дорогом слове «спасибо».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букеты в руках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дарит букет, даже самый маленький, зал сразу становится праздничным. Песня в такой момент звучит как живой подарок, а весенний образ помогает передать нежность без лишних слов.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цветы и весна входят в праздничную песню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выбора песни до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младшие школьники готовят музыкальное поздравление шаг за шагом.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добрые слова особенно подходят к песням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должны быть ясными и тёплыми, чтобы каждый слушатель сразу понял, за что его благодарят. Простота делает поздравление особенно искренним.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легко соединяются с песней, стихотворением или небольшим пожеланием. Когда их произносят дружно, они звучат как настоящее семейное обещание доброты.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звучат короткие фразы, которые ребёнок может сказать без спешки: «спасибо за заботу», «ты самая добрая», «мне с тобой хорошо».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бабушек и мам в классе и дома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в зале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праздник собирает детей, учителя и гостей в одном общем круге. Украшенный класс, рисунки и цветы сразу создают настроение, будто пришёл маленький концерт с сердцем.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 семейным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всё звучит ещё тише и ближе. За столом особенно заметны улыбки, внимание и общая радость, потому что праздник создаётся не только музыкой, но и совместным теплом.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музыкальный праздник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исполнение помогает детям слушать друг друга и подстраиваться под один темп. Так песня звучит дружно, а не как сразу несколько маленьких концертов.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игры и хлопки учат держать счёт, не торопиться и не отставать. Это полезно и в песне, и в любом совместном деле.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Благодарить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напоминает, что добрые слова нужно говорить вслух. Дети замечают труд взрослых и учатся отвечать на него уважением, вежливостью и заботой.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выступать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номер перед близкими помогает чувствовать уверенность. Рядом добрые лица, поэтому даже самый волнуемый артист быстро вспоминает, зачем он вышел: чтобы порадовать.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праздник по-настоящему тёплым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Тёплым праздник становится, когда в зале звучит дружное пение, а дети поют не для оценки, а от души. Тогда даже простой номер выглядит очень трогательно.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поделки, рисунки и маленькие подарки, сделанные своими руками. В них заметны старание, терпение и желание порадовать близких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настроение рождают семейные воспоминания, улыбки и добрые слова после выступления. В такой атмосфере музыка звучит как объятие, только очень звонкое.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нота и тишина в зале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песни в зале на миг становится совсем тихо. Потом звучит первая нота, и все сразу понимают: сейчас начнётся что-то очень важное и доброе.
</a:t>
            </a:r>
            <a:endParaRPr lang="en-US" sz="139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цветы и счастливые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вручает открытку или букет, на лицах мам и бабушек появляется улыбка, которую не перепутаешь ни с чем. Этот момент часто становится самым ярким на всём празднике.
</a:t>
            </a:r>
            <a:endParaRPr lang="en-US" sz="128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Объятия после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песни дети бегут к близким, а те отвечают объятиями и тёплыми словами. Именно тогда праздник становится по-настоящему семейным: музыка заканчивается, а радость остаётся.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Моменты, которые запоминаются сильнее всего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сказать самое главное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бабушек и мам показывает детям, что песня, ритм и добрые слова могут сказать «спасибо» очень тепло. В этом и есть его главная сила.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2026-05-24T18:45:02Z</dcterms:created>
  <dcterms:modified xsi:type="dcterms:W3CDTF">2026-05-24T18:45:02Z</dcterms:modified>
</cp:coreProperties>
</file>