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регуляция: ключевые понятия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 — основы гармоничной работы организма человека.
</a:t>
            </a:r>
            <a:endParaRPr lang="en-US" sz="46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координация важна для жизни?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обеспечивает слаженную работу органов и систем, позволяя быстро реагировать на изменения окружающей среды и внутренние процессы. Без неё нарушается здоровье, а поддержание баланса становится невозможным.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координация?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— это согласование действий разных органов и систем для общего функционирования организма эффективным образом.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совместную работу различных структур, позволяя организму реагировать на раздражители вовремя и правильно.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координации проявляются в синхронной работе мышц при движении и одновременном увеличении частоты сердцебиения и дыхания.
</a:t>
            </a:r>
            <a:endParaRPr lang="en-US" sz="1588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жизнедеятельности: что это и зачем нужно?
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— это контроль и управление физиологическими процессами для поддержания постоянства внутренней среды организма (гомеостаз).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регуляторные системы включают нервную систему и эндокринную (гуморальную), которые взаимодействуют для поддержания баланса.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этих системах приводят к болезням, таким как гормональные сбои или расстройства нервной системы.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важна для адаптации организма к изменяющимся условиям и своевременного реагирования на внутренние и внешние факторы.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центральной нервной 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координационный центр
</a:t>
            </a:r>
            <a:endParaRPr lang="en-US" sz="1291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обрабатывают информацию, полученную от органов чувств, и принимают решения о дальнейших действиях организма. Именно здесь происходит формирование ответных реакций.
</a:t>
            </a:r>
            <a:endParaRPr lang="en-US" sz="1475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управляет движениями, чувствительностью, а также когнитивными процессами, такими как мышление, память и эмоции.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сложные реакции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периферической нервной системы
</a:t>
            </a:r>
            <a:endParaRPr lang="en-US" sz="2142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состоит из черепных и спинномозговых нервов, которые соединяют центральную нервную систему с органами и тканями.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быструю передачу нервных импульсов, позволяя организму мгновенно реагировать на внешние раздражители.
</a:t>
            </a:r>
            <a:endParaRPr lang="en-US" sz="159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внешние факторы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обратной связи по нервным путям происходит своевременный ответ на боль, температуру и другие опасные воздействия.
</a:t>
            </a:r>
            <a:endParaRPr lang="en-US" sz="14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 клетки, множество дендритов, принимающих сигналы, и длинного аксона, передающего импульсы другим клеткам. Такая структура обеспечивает эффективную передачу информации.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нейрона и их функции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место связывания нейронов, где сигнал переходит с помощью химических веществ — медиаторов. Это обеспечивает сложный и точный процесс передачи нервных импульсов.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и роль медиаторов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 как передается нервный импульс
</a:t>
            </a:r>
            <a:endParaRPr lang="en-US" sz="2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нервного сигнала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раздражителя до реакции организма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Рефлексы: быстрая реакция организма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врожденные, постоянные реакции, например моргание или отдергивание руки при боли, не требуют сознательного участия.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с опытом, возникают при повторении стимулов, помогают адаптироваться к окружающей среде и вырабатывать привычки.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— путь прохождения нервного импульса, включающий рецептор, нейроны и исполнительный орган, обеспечивая быструю реакцию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передачи сигналов: нервная и гуморальная системы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мгновенные реакции, тогда как гормональный ответ развивается значительно медленнее и длится дольше.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реакции организма преимущественно обеспечиваются нервной регуляцией, а гуморальная играет роль в долгосрочных изменениях.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выделяют вещества — гормоны, которые путешествуют по крови и влияют на различные функции организма. Они регулируют обмен веществ, рост и даже настроение человека.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химические посланцы организма
</a:t>
            </a:r>
            <a:endParaRPr lang="en-US" sz="146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поджелудочная железа выделяет инсулин, который помогает клеткам усваивать глюкозу. Это предотвращает слишком высокий уровень сахара в крови, сохраняя энергию и здоровье.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— контролёр уровня сахара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надпочечники выделяют адреналин. Он ускоряет пульс и дыхание, мобилизуя силы для быстрой реакции. Такая реакция помогает человеку справиться с угрозой.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Адреналин: гормон стресса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роль гормонов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 и их гормоны
</a:t>
            </a:r>
            <a:endParaRPr lang="en-US" sz="2329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железы, выделяемые ими гормоны и основные эффекты на организм. Эти гормоны регулируют важные процессы, поддерживая стабильность внутренней среды.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действует избирательно и играет ключевую роль в поддержании гомеостаза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гуморальной регуляции
</a:t>
            </a:r>
            <a:endParaRPr lang="en-US" sz="244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интенсивность выделения гормонов через сигналы из головного мозга, регулируя работу желез внутренней секреции.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 свою очередь, способны модулировать нервную активность, влияя на настроение, поведение и физическое состояние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обоих механизмов обеспечивает точную и своевременную реакцию на изменения во внешней и внутренней среде тела.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их взаимодействии могут приводить к серьезным заболеваниям, нарушая баланс и устойчивость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координации: стресс-реакция организма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стрессовом сигнале нервная система быстро активируется и посылает команду надпочечникам. Они начинают выделять гормон адреналин, который сразу поступает в кровь.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повышает частоту сердцебиения и дыхания, увеличивает давление крови, что помогает организму мобилизовать силы и справиться с опасностью.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в крови после приёма пищи
</a:t>
            </a:r>
            <a:endParaRPr lang="en-US" sz="227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сахар в крови, помогая клеткам поглощать глюкозу, что способствует восстановлению баланса.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быстрый рост глюкозы после еды и её постепенное снижение благодаря активной регуляции инсулином.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эндокринологии,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в регуляции
</a:t>
            </a:r>
            <a:endParaRPr lang="en-US" sz="294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позволяет организму анализировать результат действия и корректировать процесс для поддержания постоянства внутренних условий.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повышении температуры тела начинают работать потовые железы, охлаждая организм и предотвращая перегрев.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обратная связь регулирует уровень сахара и осмотическое давление, сохраняя баланс важных процессов.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координации и регуляции: примеры и последствия
</a:t>
            </a:r>
            <a:endParaRPr lang="en-US" sz="201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инсулина приводит к сахарному диабету, вызывающему повышенный уровень сахара в крови и различные осложнения.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возникает из-за сбоев в регуляции сосудистого тонуса и гормонального баланса, повышая риск сердечно-сосудистых заболеваний.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нервной регуляции могут вызвать судороги или парезы, затрудняя нормальное движение и реакцию организма.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дисбалансы отражаются на росте, обмене веществ и общем состоянии здоровья, вызывая тяжелые болезни.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поддержанию здоровья нервной и эндокринной систем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питание, богатое витаминами и минералами, обеспечивает необходимые компоненты для синтеза гормонов и нейромедиаторов.
</a:t>
            </a:r>
            <a:endParaRPr lang="en-US" sz="1522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стимулируют обмен веществ, улучшают кровообращение и поддерживают работу нервной системы.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отказ от вредных привычек помогают сохранять устойчивость организма к стрессам и заболеваниям.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координации в учебе и повседневной жизни
</a:t>
            </a:r>
            <a:endParaRPr lang="en-US" sz="2098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работе организма помогает правильно организовать время для отдыха и учебы, снижая утомляемость и повышая эффективность.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методы борьбы со стрессом, такие как спорт или хобби, поддерживают психическое и физическое здоровье подростков.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координация и регуляция — основа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 жизненно важны для поддержания баланса и адаптации организма. Их гармоничная работа обеспечивает здоровье, развитие и устойчивость к внешним вызовам.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2026-05-09T22:36:48Z</dcterms:created>
  <dcterms:modified xsi:type="dcterms:W3CDTF">2026-05-09T22:36:48Z</dcterms:modified>
</cp:coreProperties>
</file>