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— слово, которое показывает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помогает рассказать, что происходит вокруг нас.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глагол во 2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встречаются в сказках, заданиях и обычных разговорах. Когда ученик умеет их находить, он лучше понимает текст, точнее пишет и увереннее строит предложения.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глагол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называет действие или состояние предмета. Он отвечает на вопросы что делает? что делают? что делал? что будет делать?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глагола можно узнать, чем занят человек, животное или даже предмет в рассказе. Например: рисует, играет, идёт, смеётся, строит.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глагола трудно объяснить, что происходит. Именно он делает речь подвижной, понятной и похожей на живой рассказ.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звонка будильника школьник встаёт, умывается и одевается. Потом он завтракает и собирает портфель. Эти действия легко представить по картинке — будто утро само показывает, что делать дальше.
</a:t>
            </a:r>
            <a:endParaRPr lang="en-US" sz="1336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ученик читает, пишет, считает, отвечает и слушает учителя. В классе глаголы встречаются почти на каждом шагу. Они помогают увидеть, как проходит учебный день, даже если картинка пока только в голове.
</a:t>
            </a:r>
            <a:endParaRPr lang="en-US" sz="1371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дома и на улице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дети играют, гуляют, отдыхают и помогают дома. Кто-то строит башню из кубиков, кто-то поливает цветы. Такие глаголы сразу оживляют сцену и делают её понятной без длинных объяснений.
</a:t>
            </a:r>
            <a:endParaRPr lang="en-US" sz="1343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в жизни школьника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Неопределённая форма глагола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Неопределённая форма — это начальная форма глагола. Она помогает назвать главное действие: читать, писать, играть, строить, не меняя его по лицам и числам.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отвечает на вопросы что делать? и что сделать? По ней удобно узнавать глагол в словаре, когда он ещё не изменился в предложении.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по неопределённой форме нельзя понять, когда происходит действие и кто его выполняет. Она показывает только само действие, без подробностей.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и время действия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Сейчас, в настоящем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происходит в этот момент: читаю, играю, бегу. Мы как будто видим его прямо сейчас, без ожидания и без воспоминаний.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было, в прошедшем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уже закончилось: читал, играл, бежал. Такие формы часто встречаются в рассказах о событиях вчерашнего дня и в сказках.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Будет потом, в будущем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ещё только начнётся: буду читать, буду играть, буду бежать. Эта форма помогает рассказать о планах и мечтах.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и множественное число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действуют несколько предметов, глагол становится во множественном числе: коты спят, мальчики рисуют. Слово подстраивается под тех, кто выполняет действие.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 числу помогает согласовать слова в предложении. Без этого фраза может звучать странно, как ботинок на левую ногу.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действие выполняет один предмет, глагол стоит в единственном числе: кот спит, мальчик рисует. В предложении сразу видно одного исполнителя.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5725" y="1744875"/>
            <a:ext cx="631050" cy="72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5163" y="1804995"/>
            <a:ext cx="751200" cy="600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11738" y="1744875"/>
            <a:ext cx="721200" cy="721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действует: я, ты, он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125812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я читаю показывает, что действие выполняет говорящий. Она помогает сразу понять, кто сам о себе рассказывает и что делает.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15243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Мы, вы, они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мы играем, вы играете, они играют обозначают несколько участников. По ним легко понять, кто действует вместе и кому обращена речь.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904675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Ты, он, она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ты читаешь, он читает, она читает показывают собеседника или третье лицо. Они делают предложение точным и помогают не перепутать участников действия.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глагол по лицам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лицо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первому лицу относятся формы я пишу и мы пишем. Они показывают, что говорит сам человек или группа людей. Это удобно, когда рассказываешь о себе.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и третье лицо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 второму лицу подходят ты пишешь и вы пишете, а к третьему — он пишет и они пишут. Окончания помогают быстро узнать, кто именно выполняет действие.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в прошедшем времени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 показывает действие, которое уже произошло. Вопросы помогают его узнать: что делал? что сделала? что делало?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меняется по роду и числу: он читал, она читала, оно читало, они читали. Так видно, кто именно действовал.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глаголы часто встречаются в рассказах о вчерашнем дне. Они сразу переносят нас в уже случившуюся историю.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прошедшее время тоже очень полезно. Оно помогает героям шагать, говорить, находить и побеждать.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684" y="1721425"/>
            <a:ext cx="640238" cy="73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5466" y="1721425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3991" y="1721425"/>
            <a:ext cx="731700" cy="731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в предложении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сообщает, что делает кто-то или что происходит вокруг. Благодаря ему предложение оживает: сразу видно, движется ли герой, работает, играет или отдыхает.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385792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Связывает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именно глагол собирает остальные слова в одно целое. Он помогает понять, о ком идёт речь и какое действие связано с этим предметом.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214372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Делает фразу полной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глагола мысль часто звучит оборванно и непонятно. С ним предложение становится ясным: Птица летит. Дети смеются. Мама готовит.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глагол в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быстро распознать слово-действие и не спутать его с другими частями речи.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49" y="923925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 с глаголом пишется именно так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русского языка: частица не с глаголами пишется раздельно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не смешивать отрицание с самим действием. Если действие не происходит, маленькое слово не ставят рядом отдельно, и смысл становится точнее.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Глаголы, которые показывают завершённость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глаголы показывают действие, которое уже довели до конца: прочитал, написал, построил, нарисовал. По ним сразу ясно, что результат уже получен.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глаголы передают действие в процессе: читает, пишет, строит, рисует. Они словно говорят: работа ещё идёт, герой пока занят делом.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разница помогает точнее понимать рассказ. Один глагол показывает завершённый результат, а другой — движение, которое ещё продолжается прямо сейчас.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618303"/>
            <a:ext cx="2550322" cy="1922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0413" y="1618303"/>
            <a:ext cx="2550322" cy="19227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3613" y="1618303"/>
            <a:ext cx="2550322" cy="19227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3703345"/>
            <a:ext cx="2550845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лиса пошла за приключением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пошла по тропинке, остановилась у пня и тихо сказала несколько слов. Потом она нашла ключик, открыла дверцу и победила страх. Такие глаголы делают сказку похожей на живую картинку, где всё движется и меняется.
</a:t>
            </a:r>
            <a:endParaRPr lang="en-US" sz="1015" dirty="0"/>
          </a:p>
        </p:txBody>
      </p:sp>
      <p:sp>
        <p:nvSpPr>
          <p:cNvPr id="12" name="Text 1"/>
          <p:cNvSpPr txBox="1"/>
          <p:nvPr/>
        </p:nvSpPr>
        <p:spPr>
          <a:xfrm>
            <a:off x="3297371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про школьный рассказ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о дне в школе мальчик встал, умывался, собрал рюкзак и побежал к двери. Затем он ответил, записал, проверил и улыбнулся. Точные глаголы помогают увидеть каждое действие так, будто оно происходит прямо перед нами.
</a:t>
            </a:r>
            <a:endParaRPr lang="en-US" sz="1015" dirty="0"/>
          </a:p>
        </p:txBody>
      </p:sp>
      <p:sp>
        <p:nvSpPr>
          <p:cNvPr id="13" name="Text 2"/>
          <p:cNvSpPr txBox="1"/>
          <p:nvPr/>
        </p:nvSpPr>
        <p:spPr>
          <a:xfrm>
            <a:off x="6037529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событие становится ярким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хорошей истории герои не просто существуют — они шагают, спорят, решают, помогают и радуются. Чем точнее выбран глагол, тем легче представить сцену и тем интереснее читать текст до самого конца.
</a:t>
            </a:r>
            <a:endParaRPr lang="en-US" sz="1015" dirty="0"/>
          </a:p>
        </p:txBody>
      </p:sp>
      <p:sp>
        <p:nvSpPr>
          <p:cNvPr id="14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в сказках и рассказах
</a:t>
            </a:r>
            <a:endParaRPr lang="en-US" sz="2700" dirty="0"/>
          </a:p>
        </p:txBody>
      </p:sp>
      <p:sp>
        <p:nvSpPr>
          <p:cNvPr id="15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03247" y="1691650"/>
            <a:ext cx="457313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1784" y="3141338"/>
            <a:ext cx="640238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4703" y="1757128"/>
            <a:ext cx="750900" cy="600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0034" y="3141350"/>
            <a:ext cx="640238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глаголы помогают выбрать нужное слово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идти подходит, когда человек движется обычным шагом. Оно передаёт ровное, спокойное действие без спешки и лишней торопливости.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темп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Бежать значит двигаться быстрее, чем идти. С помощью этого глагола легко показать спешку, игру в догонялки или движение к цели.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за шагом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Шагать звучит увереннее и чётче, чем просто идти. Этот глагол помогает показать размеренное движение, как будто кто-то марширует или идёт бодро.
</a:t>
            </a:r>
            <a:endParaRPr lang="en-US" sz="1494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быстрое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Мчаться — это не просто бежать, а нестись стремительно. Такой глагол делает картину ярче и помогает почувствовать сильный разгон и энергию.
</a:t>
            </a:r>
            <a:endParaRPr lang="en-US" sz="146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в вопросах и просьбах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 глаголами помогают узнать о действиях: Пойдёшь? Приедешь? Сможешь? Такой вопрос сразу направляет разговор и делает его живым и понятным.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просьбах глаголы звучат особенно вежливо и ясно: Помоги! Открой тетрадь. Принеси книгу. Ребёнок сразу понимает, что нужно сделать.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нужны каждый день — на уроке, дома и в игре. Они помогают договариваться, не путаться и быстро переходить к делу.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путать глагол с другими словами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ищем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называть предмет: дом, кот, книга. Это ещё не действие, а то, о чём говорится в предложении.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Потом проверяем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отвечает на вопрос какой? какая? какое?, оно чаще всего называет признак предмета, а не действие.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Наконец, находим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отвечает на вопрос что делает? и сообщает о действии, это глагол: строит, спит, читает.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53" y="1730074"/>
            <a:ext cx="3298999" cy="1327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53" y="3269314"/>
            <a:ext cx="3298999" cy="13273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24411" y="1729033"/>
            <a:ext cx="4525517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Сказал — и всё стало ясно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глаголы помогают говорить быстро и понятно. Ребёнок сказал: «Я бегу, прыгаю и смеюсь», — и слушатель сразу представил весёлую сцену во дворе. Такие слова делают разговор живым и лёгким для понимания.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124411" y="3252433"/>
            <a:ext cx="4525517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Текст, который хочется читать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письменной речи удачные глаголы помогают тексту не скучать. Если герой шагает, спешит, ищет и находит, рассказ становится ярким и интересным. Читатель видит картину почти как в кино, только из слов.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в устной и письменной речи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— помощник ясной речи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показывает действие, время и число, а иногда и лицо. Он помогает строить понятные предложения и делать речь живой, яркой и интересной для читателя.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2026-05-21T20:13:17Z</dcterms:created>
  <dcterms:modified xsi:type="dcterms:W3CDTF">2026-05-21T20:13:17Z</dcterms:modified>
</cp:coreProperties>
</file>