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Арктику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Арктику: лёд, свет, жизнь и тайны северного края.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Арктика: северный мир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 — это не просто холодный край, а целая система льда, океана, суши и жизни. Здесь особенно заметно, как связаны климат, природа и человек.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Арктика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расположена вокруг Северного полюса и относится к северной полярной области Земли. Это пространство объединяет океан, острова, льды и прибрежные территории.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материки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её состав входит Северный Ледовитый океан с морями, а также северные части Евразии и Северной Америки. Природные условия здесь формируют единый регион.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границу Арктики проводят по Северному полярному кругу, хотя природные признаки могут меняться постепенно. Поэтому карта Арктики зависит от того, что именно изучают.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 — это не материк, а крупный природный регион с водой, льдом, островами и сушей. Именно такое сочетание делает её особенной.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Арктика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Крупные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Гренландия и Канадский Арктический архипелаг. Эти большие территории помогают увидеть, насколько широко простирается арктическая зона.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Моря и архипелаги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Арктики выделяются Шпицберген и Баренцево море, а в азиатской — Карское и Чукотское моря. Они связывают разные части региона.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Высокие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расположена территория, тем ниже солнце поднимается над горизонтом. Из-за этого свет здесь мягче, а зима ощущается особенно долгой.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полюс находится в центре Арктики, а вокруг него располагаются океан, моря и острова. Именно эта область считается самым северным поясом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холод и полярные явления
</a:t>
            </a:r>
            <a:endParaRPr lang="en-US" sz="1906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связана с наклоном земной оси и положением региона у полюса.
</a:t>
            </a:r>
            <a:endParaRPr lang="en-US" sz="10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160286"/>
            <a:ext cx="4009200" cy="8195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Арктика по сезонам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 Арктике сильно отличаются по длительности и условиям. Краткая таблица показывает, как меняются свет, температура и состояние поверхности в течение года.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год делится на очень короткое тёплое время и длинный холодный период, а переходные сезоны почти незаметны.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особенностям Арктики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лёд и море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Лёд на воде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образуется прямо на поверхности океана и не лежит неподвижно. Его площадь и толщина меняются в зависимости от времени года, температуры воздуха и ветра.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Льдины суши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появляются, когда от ледников на суше откалываются большие куски льда. Затем они дрейфуют в море и постепенно уменьшаются, пока не растают.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Влияние 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могут подтаивать кромку льда снизу, а холодный воздух, наоборот, способствует его росту. Поэтому лёд в Арктике постоянно меняется.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Движение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сдвигает льдины, создаёт трещины и разводья, а также переносит снег. Из-за этого поверхность моря выглядит живой и непрерывно перестраивается.
</a:t>
            </a:r>
            <a:endParaRPr lang="en-US" sz="10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похожа погода в Арктике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в Арктике делает холод более ощутимым и быстро выдувает тепло. Даже небольшая минусовая температура может восприниматься намного суровее, чем кажется по термометру.
</a:t>
            </a:r>
            <a:endParaRPr lang="en-US" sz="715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 белая мгла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резко снижает видимость и скрывает неровности льда и снега. В таких условиях легко потерять направление, если не пользоваться картой и навигацией.
</a:t>
            </a:r>
            <a:endParaRPr lang="en-US" sz="737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отражённый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лёд отражают много света, поэтому летом и весной глаза быстрее устают. На открытой поверхности особенно важны защита зрения и внимательность.
</a:t>
            </a:r>
            <a:endParaRPr lang="en-US" sz="737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здесь меняется очень быстро: ясное небо может за короткое время смениться ветром, снегом и ухудшением видимости. Это требует постоянной готовности.
</a:t>
            </a:r>
            <a:endParaRPr lang="en-US" sz="737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на море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в Арктике появляется быстро и может полностью закрыть берег, море или льдины. Из-за этого расстояния кажутся меньше, а ориентирование становится сложнее.
</a:t>
            </a:r>
            <a:endParaRPr lang="en-US" sz="7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выживают в Арктике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 выносливые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лишайники первыми занимают камни, влажные участки и тонкий слой почвы. Они растут медленно, но выдерживают холод, ветер и короткое лето, когда нужно успеть пройти весь жизненный цикл.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короткого лета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мак заметен на фоне камней благодаря ярким лепесткам. Он низко стелется по земле, чтобы меньше терять тепло и использовать короткий светлый сезон максимально быстро.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 самой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ива выглядит как небольшой кустарник, а не как обычное дерево. Её низкий рост помогает прятаться от ветра, а корни удерживаются в тонком верхнем слое почвы.
</a:t>
            </a:r>
            <a:endParaRPr lang="en-US" sz="9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020900" y="990800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охотится на льду и хорошо переносит холод благодаря густому меху и слою жира. Его белая окраска помогает маскироваться на снегу и среди льдин.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1020900" y="1769572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меняет густоту и цвет шерсти по сезонам, поэтому легче прячется в тундре и сохраняет тепло. Он питается мелкими животными, яйцами и падалью.
</a:t>
            </a:r>
            <a:endParaRPr lang="en-US" sz="888" dirty="0"/>
          </a:p>
        </p:txBody>
      </p:sp>
      <p:sp>
        <p:nvSpPr>
          <p:cNvPr id="13" name="Text 4"/>
          <p:cNvSpPr txBox="1"/>
          <p:nvPr/>
        </p:nvSpPr>
        <p:spPr>
          <a:xfrm>
            <a:off x="1020900" y="25483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приспособлен к долгим переходам и к суровой зиме. Широкие копыта помогают идти по снегу и копать его в поисках лишайников.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1020900" y="3327085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 моржи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 моржи часто выбираются на лёд для отдыха и выращивания детёнышей. Им нужен морской лёд, потому что он служит и площадкой, и укрытием.
</a:t>
            </a:r>
            <a:endParaRPr lang="en-US" sz="888" dirty="0"/>
          </a:p>
        </p:txBody>
      </p:sp>
      <p:sp>
        <p:nvSpPr>
          <p:cNvPr id="15" name="Text 6"/>
          <p:cNvSpPr txBox="1"/>
          <p:nvPr/>
        </p:nvSpPr>
        <p:spPr>
          <a:xfrm>
            <a:off x="1020900" y="41058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проводят в Арктике тёплые месяцы, когда в воде много пищи. Некоторые виды совершают дальние миграции, следуя за кормом и условиями льда.
</a:t>
            </a:r>
            <a:endParaRPr lang="en-US" sz="8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 в Арктике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цепочке питания морских организмов Арктики: от организмов, использующих свет, к крупным хищникам.
</a:t>
            </a:r>
            <a:endParaRPr lang="en-US" sz="8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морских птиц по сезонам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скалах и островах появляются первые большие колонии морских птиц. Они выбирают места, где удобно держаться птенцам и легко замечать опасность.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Кайры, чайки, моевки и гагарки строят гнезда или откладывают яйца в колониях. Берега дают укрытие, а камни и уступы защищают кладку.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выкармливание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долгий световой день помогает взрослым птицам чаще приносить корм. Птенцы быстрее растут, пока море рядом богато рыбой и мелкими морскими организмами.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отлет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сезона молодые птицы учатся летать и покидают колонии. Затем часть взрослых уходит на юг, а остальные готовятся к следующему 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тюлени и моржи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крупные морские животные Арктики по среде жизни и способу передвижения.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групп есть общая зависимость от льда и чистой воды, но у каждой — своя приспособленность к жизни в Арктике.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особенностям арктических морских 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жизнь в Арктике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Арктики веками приспосабливались к холоду, снегу и длинной зиме. Их хозяйство связано с природой, а знания о местных условиях передаются в семьях и общинах.
</a:t>
            </a:r>
            <a:endParaRPr lang="en-US" sz="822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Оленеводство, рыболовство, охота и морской промысел помогают людям жить в суровом климате. Эти занятия требуют опыта, терпения и умения читать погоду и состояние льда.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поселках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сегодня есть поселки, школы, больницы и связь. Современная инфраструктура помогает учиться, путешествовать, получать помощь и поддерживать жизнь вдали от крупных городов.
</a:t>
            </a:r>
            <a:endParaRPr lang="en-US" sz="781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внешним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техника и связь связывают арктические территории между собой и с другими регионами. Без них было бы трудно доставлять продукты, топливо и необходимые вещи.
</a:t>
            </a:r>
            <a:endParaRPr lang="en-US" sz="891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люди в Арктике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принимают суда, перегружают товары и помогают снабжать отдалённые поселки. Здесь особенно важны исправная техника, безопасные причалы и постоянный контроль погоды.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промысел требуют знания сезонов и миграций животных. Люди выбирают время и место работы так, чтобы не нарушать природные циклы и не рисковать зря.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погодой, льдом и ветром нужны всем, кто выходит в море или работает на берегу. Ошибка в прогнозе здесь может стоить очень дорого.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перевозят грузы, топливо и продукты, потому что дорог на суше мало. Навигация зависит от льда, погоды и точного расписания прохода судов.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1278276" y="43739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в Арктике возможна только при строгих мерах безопасности. Холод, лёд и удалённость заставляют заранее планировать маршрут, оборудование и запас времени.
</a:t>
            </a:r>
            <a:endParaRPr lang="en-US" sz="9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изучают Арктику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среди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полярной станции работа не прекращается даже в мороз и полярную ночь. Учёные выходят на снег, берут пробы и записывают изменения, чтобы увидеть, как меняется Арктика из года в год.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на льду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Ледовые экспедиции помогают измерять толщину льда, наблюдать за трещинами и движением льдин. Такие поездки требуют надёжного транспорта, точной координации и внимательной подготовки к суровой погоде.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видят огромные пространства сразу и показывают, как меняются лёд, снег и облачность. Эти снимки дополняют данные с земли и помогают оценивать состояние региона в целом.
</a:t>
            </a:r>
            <a:endParaRPr lang="en-US" sz="8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Арктика важна для климата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летнего морского льда в Арктике уменьшается неравномерно, но тенденция заметна уже много лет. Это меняет отражение солнечного света и работу океанических процессов.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сокращение приходится на лето, поэтому именно тёплый сезон сильнее всего влияет на климатическую роль Арктики.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и National Snow and Ice Data Center (NSIDC), многолетние наблюдения за арктическим морским льдом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12%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NASA и NSIDC, площадь летнего морского льда в Арктике сокращается примерно на 12% за десятилетие. Это ускоряет потепление и разрушает привычную среду обитания.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/ NSIDC, многолетние спутниковые наблюдения за арктическим морским льдом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площади летнего морского льда за десятилетие
</a:t>
            </a:r>
            <a:endParaRPr lang="en-US" sz="20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безопасного поведения в Арктике
</a:t>
            </a:r>
            <a:endParaRPr lang="en-US" sz="1912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 путешествий, работы и наблюдений в условиях холода, льда и резкой смены погоды.
</a:t>
            </a:r>
            <a:endParaRPr lang="en-US" sz="8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важна для всех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влияет на климат всей планеты, но сама особенно уязвима. Чтобы понимать её будущее, нужно наблюдать за природой, беречь её ресурсы и соблюдать правила безопасности.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2026-07-26T20:39:14Z</dcterms:created>
  <dcterms:modified xsi:type="dcterms:W3CDTF">2026-07-26T20:39:14Z</dcterms:modified>
</cp:coreProperties>
</file>