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природа, население и хозяйство крупнейшей страны Южной Америки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страна Амазонки, кофе, карнавала и футбола.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расположена Бразилия и почему это важно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почти половину Южной Америки, граничит с десятью странами и имеет выход к Атлантическому океану. Такое положение делает её заметным центром торговли, транспорта и регионального влияния.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Бразилии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 занимают огромную площадь на севере страны. Здесь жарко, много рек и осадков, а растительность образует густой многоярусный лес.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Серрадо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центральной части Бразилии отличаются чередованием сухого и влажного сезонов. Здесь растут травы, редкие деревья и кустарники, а земли часто используют в сельском хозяйстве.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Пантанал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Пантанал — одна из крупнейших заболоченных территорий мира. Во время разливов реки эта местность превращается в большой водный мир, богатый птицами, рыбой и другими животными.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восточного побережья страны находятся влажные районы с мягким океаническим влиянием. Здесь сосредоточены крупные города, порты и многие важные хозяйственные центры.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климат заметно мягче, чем у экватора, поэтому природные условия здесь ближе к умеренным. Это отражается и на растительности, и на способах хозяйственного использования территории.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Бразилии и их функции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страны отличаются не только размером, но и основными задачами в жизни Бразилии.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Бразильские города выполняют разные роли: одни управляют страной, другие развивают бизнес, туризм, промышленность и культурную жизнь.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географического обзора Бразилии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городов Бразилии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сосредоточивают рабочие места, университеты, транспортные узлы и культурные центры, поэтому привлекают население со всей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 резко выделяется среди других городов, а остальные крупные центры заметно уступают ему по численности.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крупных городов Бразилии, 2020-е годы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 значение лесов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80100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река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 — одна из самых полноводных рек мира. Её бассейн собирает воду с огромной площади и влияет на жизнь людей, растений и животных далеко за пределами леса.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1950297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помогают поддерживать влажность воздуха и участвуют в круговороте воды. Поэтому их часто называют «лёгкими планеты», хотя это образное выражение, а не научный термин.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21247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мир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живут ягуары, капибары, туканы, обезьяны и множество других видов. Такое разнообразие делает Амазонию одним из главных природных районов Земли.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92194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почвы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защищают почвы от быстрого разрушения, уменьшают смыв плодородного слоя и поддерживают условия для роста тысяч видов растений, от гигантских деревьев до лиан.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263138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 важно для климата, воды и биоразнообразия Бразилии. Потеря лесных территорий влияет не только на природу, но и на жизнь людей.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кофе из Бразилии попадает к покупателю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Производственная цепочка кофе в основных штатах-экспортёрах Бразилии.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как часть жизни бразильцев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Победы, которые знают во всём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Сборная Бразилии пять раз становилась чемпионом мира, и это рекорд среди национальных команд. Для многих жителей страны футбол — не просто игра, а часть национальной гордости, которую обсуждают в семьях, школах и на улицах.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двора до стадиона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футбол начинается на школьных площадках и во дворах, где дети играют почти в любой свободный момент. Затем самые талантливые попадают в клубы и на большие стадионы, где за ними следят тысячи болельщиков.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 новые звёзды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Пеле стал символом мирового футбола, а Неймар — одним из самых узнаваемых игроков современности. Их имена помогают понять, почему Бразилия так тесно связана с этим видом спорта и почему её матчи смотрят по всему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товары экспорта Бразилии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страны опирается на сельское хозяйство, добычу полезных ископаемых и энергетику, поэтому Бразилия связана с мировыми рынками.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показывает, что страна продаёт и продукты сельского хозяйства, и сырьё, нужное промышленности.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экспорта Бразилии по открытым статистическим обзорам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Бразилии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господствует жаркий и очень влажный климат. В Амазонии часто идут сильные дожди, а воздух остаётся тёплым почти круглый год.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Бразилии климат более сезонный: чередуются влажный и сухой периоды. Это влияет на сельское хозяйство, водоёмы и природную растительность.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Бразилии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температура ниже, чем в экваториальной части страны, и зимой бывают прохладные дни. Поэтому погодные условия здесь ощущаются заметно мягче и разнообразнее.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культурные традиции Бразилии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Бразилии отражают смешение европейских, африканских и местных культурных влияний.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обычаи показывают, что бразильская культура очень разнообразна и сложилась под влиянием разных народов.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культурным традициям Бразилии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Бразилии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прихода европейцев на территории современной Бразилии жили сотни коренных народов. У них были разные языки, уклад жизни и способы хозяйствования, связанные с природными условиями.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коренные общины стараются сохранять родные языки, обряды и знания о природе. Для многих семей это важная часть культурной памяти и самобытности.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 и 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территорий коренных народов помогает не только людям, но и природе. Такие районы часто служат барьером для вырубки лесов и разрушения экосистем.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удалённых районах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коренные народы живут в Амазонии и других труднодоступных местах. Там особенно важно беречь земли, реки и леса, от которых зависит их 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крупные природные области Бразилии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страны в основном представлен равнинами и плоскогорьями, поэтому здесь удобно строить дороги, развивать сельское хозяйство и размещать крупные города.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ровных и слабо расчленённых территорий облегчает жизнь населения и хозяйственное освоение страны.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физической карте Бразилии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63" y="1768975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0296"/>
            <a:ext cx="252900" cy="26105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 и Рио-де-Жанейро: два известных города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 — крупнейший город Бразилии. Здесь сосредоточены банки, офисы, промышленность и крупные компании, поэтому город называют экономическим сердцем страны.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 известен своими пляжами, горами и красивыми видами. Он привлекает туристов, а его набережные и районы у моря стали символами города.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города играют важную роль, но по-разному. Сан-Паулу отвечает за бизнес и производство, а Рио-де-Жанейро — за отдых, культуру и туризм.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эти города многие представляют Бразилию: одну — как современную и деловую, другую — как яркую и связанную с океаном и природой.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природу Бразилии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меры охраны природы и связи между ними.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772117"/>
            <a:ext cx="5037600" cy="199281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Бразилии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 отражают её природу, культуру и спортивные достижения.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Бразилии символы связаны не только с государством, но и с образом жизни людей, природой и спортом.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государственным, культурным и природным символам Бразилии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 экологические проблемы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обладает огромными природными ресурсами, но при этом нуждается в осторожном отношении к лесам, рекам и местам обитания животных.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используется природа, тем важнее контроль и охрана, чтобы сохранить богатства страны для будущего.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по материалам о природе Бразилии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побережье делает Бразилию страной пляжей, портов и прибрежных городов. Это усиливает её связи с океаном, торговлей и туризмом.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 Бразилии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7 400 км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такова протяжённость её атлантического побережья.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Бразилия хорошо запоминается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масштабы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выделяется на карте своей площадью и занимает почти половину Южной Америки. Такая величина сразу делает страну заметной среди соседей.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Амазонка, влажные леса, большие реки и океанское побережье создают очень узнаваемый природный образ. Природа страны кажется разнообразной и необычной.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Карнавал, самба и капоэйра помогают легко узнать Бразилию по праздникам, музыке и танцам. Эти традиции хорошо известны далеко за пределами страны.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города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Сан-Паулу, Рио-де-Жанейро и футбол часто первыми вспоминаются при разговоре о Бразилии. Они показывают и современную жизнь, и любовь жителей к спорту.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страна больших масштабов и важных задач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соединяет богатую природу, крупные города и яркую культуру. Её главное будущее зависит от того, как страна сможет сохранить Амазонию, развивать хозяйство и беречь своё наследие.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2026-05-29T14:18:14Z</dcterms:created>
  <dcterms:modified xsi:type="dcterms:W3CDTF">2026-05-29T14:18:14Z</dcterms:modified>
</cp:coreProperties>
</file>