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выражения и понимания мнений для успешного общения подростков.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мнениями на английском языке: ключевые темы и цели урока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английского языка в коммуникации подростков
</a:t>
            </a:r>
            <a:endParaRPr lang="en-US" sz="305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помогает подросткам общаться с ровесниками по всему миру, расширять знания и уверенно участвовать в международных дискуссиях, развивая межкультурное понимание.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выражать мнение на английском языке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свободно высказывать мысли на английском улучшает навык устной речи и письменного изложения, что важно для учебы и общения.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и проекты на английском развивают критическое мышление и помогают подросткам лучше понимать разные точки зрения.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обмена мнениями способствует укреплению уверенности в себе и помогает заводить друзей из разных стран.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мнениями в школьных ситуациях: реальные примеры
</a:t>
            </a:r>
            <a:endParaRPr lang="en-US" sz="224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проекты и обсуждения
</a:t>
            </a:r>
            <a:pPr algn="l" indent="0" marL="0">
              <a:lnSpc>
                <a:spcPct val="90000"/>
              </a:lnSpc>
              <a:buNone/>
            </a:pPr>
            <a:r>
              <a:rPr lang="en-US" sz="164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группах ученики совместно решают задания, выражают идеи и слушают друг друга, развивая навыки сотрудничества и аргументации на английском языке.
</a:t>
            </a:r>
            <a:endParaRPr lang="en-US" sz="1647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 и школьные олимпиады
</a:t>
            </a:r>
            <a:pPr algn="l" indent="0" marL="0">
              <a:lnSpc>
                <a:spcPct val="90000"/>
              </a:lnSpc>
              <a:buNone/>
            </a:pPr>
            <a:r>
              <a:rPr lang="en-US" sz="162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конкурсах учащиеся учатся строить убедительные аргументы, выслушивать оппонентов и вести дискуссию, что способствует развитию уверенного владения языком.
</a:t>
            </a:r>
            <a:endParaRPr lang="en-US" sz="162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Ролевые игры и обсуждение литературы
</a:t>
            </a:r>
            <a:pPr algn="l" indent="0" marL="0">
              <a:lnSpc>
                <a:spcPct val="90000"/>
              </a:lnSpc>
              <a:buNone/>
            </a:pPr>
            <a:r>
              <a:rPr lang="en-US" sz="152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ролевых игр помогает учащимся практиковать выражение мнения в различных ситуациях, обсуждая книги и фильмы на английском языке.
</a:t>
            </a:r>
            <a:endParaRPr lang="en-US" sz="152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— это проверяемое утверждение, например, «Ньютон открыл закон гравитации», его нельзя оспорить.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факта от мнения: почему это важно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— субъективное выражение точки зрения, например, «Ньютон — самый великий учёный», зависит от личных взглядов.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разницы помогает правильно строить диалог и аргументировать свою позицию в беседе на английском.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различения фактов и мнений способствует развитию критического мышления и грамотному общению.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темы общения на английском в шестом классе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предпочитают говорить о музыке и фильмах, что отражает их интересы и способствует лёгкому обмену мнениями.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связанные с увлечениями и учебой, являются основой для развития разговорных навыков и мотивации к обучению.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опрос среди шестиклассников, 2023 год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'I think...' и 'In my opinion...' помогают деликатно начать высказывание личной точки зрения.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'I agree/disagree...' служат для подтверждения или выражения несогласия, важны для поддержания диалога.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'From my point of view...' вводит взгляд, создавая структуру и ясность в речи, облегчая понимание слушателей.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 эффективного выражения мнения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'because', чтобы объяснить причины своего мнения, делая речь логичной и убедительной.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'for example' и 'such as' помогают подкрепить позицию конкретными примерами из жизни или литературы.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личного опыта делает выступление искренним и интересным для собеседников.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типа 'that's why' помогают связать аргументы и сделать выводы более понятными.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аргументировать своё мнение на английском
</a:t>
            </a:r>
            <a:endParaRPr lang="en-US" sz="25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932936"/>
            <a:ext cx="4598400" cy="16297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устного и письменного выражения мнений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преимущества и ограничения устной и письменной форм общения для подростков.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успешного общения важно овладеть обеими формами выражения мнений и уметь применять их в разных ситуациях.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по обучению коммуникативным навыкам,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эмоций и согласия через улыбки, кивки и жесты помогает лучше понять собеседника. Знание культурных особенностей предотвращает недоразумения.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 мимика в общении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взгляда показывает внимание, а интонация указывает на отношение к сказанному. В английских диалогах они усиливают смысл слов и создают дружелюбную атмосферу.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зрительного контакта и интонации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невербальной коммуникации в английском диалоге
</a:t>
            </a:r>
            <a:endParaRPr lang="en-US" sz="29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подразумевает поддержание зрительного контакта, что помогает собеседникам чувствовать заинтересованность и уважение во время общения.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Перефразирование и уточняющие вопросы способствуют правильному пониманию сказанного и дают возможность прояснить возможные недоразумения.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интереса к высказываниям собеседника укрепляет доверие и способствует более открытому и продуктивному диалогу.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умения слушать в коммуникации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выражать согласие и несогласие на английском
</a:t>
            </a:r>
            <a:endParaRPr lang="en-US" sz="2697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 вежливого несогласия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ситуациях разногласий уместны фразы: 'I don't think so', 'I disagree' и 'Not really'. Такие выражения позволяют сохранять уважительный тон дискуссии.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 выражения согласия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поддержки чужой точки зрения используются выражения: 'I agree with you', 'That's true' и 'Exactly!'. Они помогают синхронизировать мнение в беседе.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уважительного обмена мнениями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Перебивание собеседника недопустимо, так как нарушает ход диалога и может вызвать негативные эмоции у участников разговора.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избегать оскорбительных высказываний и критики личности, сосредотачиваясь на аргументах и идеях, а не на человеке.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благодарности, например, 'Thank you for sharing your opinion', способствует созданию дружелюбной атмосферы и поддерживает взаимное уважение.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уверенности при выражении мнения у шестиклассников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сделать ошибки негативно влияет на активность в обсуждениях, что требует дополнительной поддержки и практики на уроках.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учащихся сталкивается с трудностями, показывая необходимость целенаправленной работы над уверенностью и навыками коммуникации.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опрос, 2023 год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мнениями стимулирует самостоятельное мышление, помогая ученикам формировать и обосновывать собственные взгляды.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конструктивной аргументации способствует развитию критического мышления и способности воспринимать разные точки зрения.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в группе укрепляет навыки сотрудничества и создает атмосферу взаимопонимания и уважения.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обмена мнениями для личного развития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формулировки и сокращения могут привести к недоразумениям и искажению смысла в текстовых сообщениях.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риски при общении онлайн на английском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 вызывают конфликты из-за разных представлений о нормах общения и выражения эмоций.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Агрессивные комментарии и кибербуллинг угрожают безопасности участников и ухудшают качество общения.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соблюдать сетевой этикет, уважать собеседников и не разглашать личную информацию для защиты конфиденциальности.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успешного выражения мнения на английском языке
</a:t>
            </a:r>
            <a:endParaRPr lang="en-US" sz="2428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уверенного и аргументированного общения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дословный перевод с русского, что приводит к неправильному употреблению слов и выражений на английском языке.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порядка слов в предложениях мешает логичному и понятному выражению мыслей в речи и письме.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аргументов и слишком краткие ответы снижают убедительность и делают общение менее содержательным.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 при обмене мнениями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Мини-дебаты помогают развивать умение быстро формулировать и отстаивать свою точку зрения в реальном времени.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и групповые диалоги стимулируют активное взаимодействие и расширяют словарный запас учащихся.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эссе на заданные темы развивает письменную речь, структурирование мыслей и аргументацию.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«Agree/Disagree» и обсуждения видеороликов способствуют улучшению навыков слушания и высказывания мнений.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навыков обмена мнениями на уроках английского
</a:t>
            </a:r>
            <a:endParaRPr lang="en-US" sz="24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мнениями — ключ к успешной коммуникации и развитию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навыками выражения мнений на английском открывает новые возможности в учебе, общении и личностном росте подростков, помогая им уверенно участвовать в современных коммуникациях.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2026-05-07T00:24:56Z</dcterms:created>
  <dcterms:modified xsi:type="dcterms:W3CDTF">2026-05-07T00:24:56Z</dcterms:modified>
</cp:coreProperties>
</file>