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 карта: как находить путь и не теряться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Узнай, как читать план, карту, масштаб и условные знаки.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рисовали путь к рекам, домам и удобным местам. Потом появились планы для дворов, улиц и зданий, а карты стали помощниками путешественников, моряков и учёных, когда нужно было показывать большие территории точно и понятно для всех, кто смотрит на них с интересом и без лишней путаницы. В России такие изображения создавали землемеры, географы и картографы, среди которых известны Семён Ремезов и Фёдор Шуберт.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научились изображать местность
</a:t>
            </a:r>
            <a:endParaRPr lang="en-US" sz="3066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план местности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 небольшой участок земли так, как будто мы смотрим на него сверху. Так удобно рассматривать класс, двор, парк, улицу или сад и быстро понимать, что где находится.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важное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оставляют нужные детали: дорожки, здания, деревья, клумбы, заборы и входы. Лишние мелочи убирают, чтобы изображение было ясным и его легко было читать.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 плане обычно простые и аккуратные, без сложных украшений. Поэтому план помогает быстро найти нужное место и увидеть, какие предметы стоят рядом друг с другом.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поиска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особенно полезен, когда надо найти короткий путь или понять расположение объектов. По нему легко заметить, где находится поворот, вход или ближайшая дорожка.
</a:t>
            </a:r>
            <a:endParaRPr lang="en-US" sz="17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карта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не один двор, а целую большую местность: город, область, страну или даже весь мир. Она помогает увидеть сразу много объектов на одном листе.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по масштабу
</a:t>
            </a:r>
            <a:pPr algn="l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предметы на карте уменьшены по правилу масштаба. Благодаря этому на лист помещается много пространства, хотя настоящая территория намного больше бумаги.
</a:t>
            </a:r>
            <a:endParaRPr lang="en-US" sz="1682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изображают города, реки, озёра, горы, дороги, моря и границы. Эти объекты помогают понять, как устроена местность и где находятся важные места.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дальних маршрутов
</a:t>
            </a:r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особенно полезна, когда нужно найти путь между далёкими местами. Она подсказывает, где проходят дороги, что находится рядом и как связаны между собой разные территории.
</a:t>
            </a:r>
            <a:endParaRPr lang="en-US" sz="173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план отличается от карты
</a:t>
            </a:r>
            <a:endParaRPr lang="en-US" sz="3106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участка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нужен для маленького участка местности, поэтому он показывает всё подробнее. Карта охватывает большую территорию и не может вместить столько мелких деталей.
</a:t>
            </a:r>
            <a:endParaRPr lang="en-US" sz="1603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легко заметить деревья, дорожки, дома и входы. На карте такие мелочи обычно не показывают, потому что там важнее крупные объекты и общая картина местности.
</a:t>
            </a:r>
            <a:endParaRPr lang="en-US" sz="1703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 города, реки, горы, дороги и моря. План лучше подходит, когда нужно рассмотреть конкретное место очень внимательно и без спешки.
</a:t>
            </a:r>
            <a:endParaRPr lang="en-US" sz="1760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 них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 карта похожи: оба используют условные знаки, названия и стороны света. Значит, читать их нужно внимательно, как хорошую подсказку, а не как обычный рисунок.
</a:t>
            </a:r>
            <a:endParaRPr lang="en-US" sz="17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2874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179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52974" y="4186700"/>
            <a:ext cx="43995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на плане и карте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обычно расположен в верхней части плана или карты. Если сначала найти север, становится проще понять, где находятся другие объекты и в какую сторону двигаться.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находится внизу. Когда мы знаем, где юг, легче сравнить расположение школы, дома, парка или магазина и не перепутать направление по дороге.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чаще всего расположен слева. Это помогает быстро ориентироваться на схеме и понимать, что находится левее нужного места, даже если вокруг много разных значков.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обычно находится справа. Такое расположение сторон света делает карту понятной и удобной, потому что можно сразу проверить, где находится нужный объект.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план или карту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понять изображение и не перепутать объекты.
</a:t>
            </a:r>
            <a:endParaRPr lang="en-US" sz="150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знаки: понятный язык карты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вместо слов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заменяют длинные описания и делают карту аккуратной. Один небольшой значок может рассказать о дороге, здании или мосте быстрее, чем длинная подпись.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часто показывает воду: реки, озёра, пруды или моря. Благодаря этому водные объекты легко заметить даже на большой и очень подробной карте.
</a:t>
            </a:r>
            <a:endParaRPr lang="en-US" sz="1765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 обычно означает лес, парк или места, где много растений. Так карта сразу подсказывает, где есть зелёные участки и приятные уголки для прогулки.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и значки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и маленькие знаки могут обозначать дороги, станции, остановки, мосты и здания. Из-за этого карта становится похожей на понятную схему, а не на загадку.
</a:t>
            </a:r>
            <a:endParaRPr lang="en-US" sz="17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карты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— это список всех условных знаков, которые есть на карте. Она помогает понять, что означает каждый значок и почему он нарисован именно так.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легенды можно быстро узнать, где дорога, река, лес, мост или здание. Без неё карта может показаться сложной, даже если она совсем небольшая.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чтении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делает карту понятной и удобной. Когда знаки расшифрованы, легче искать нужное место и сравнивать объекты между собой без лишних догадок.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значок кажется непонятным, легенда сразу подскажет ответ. Поэтому её всегда стоит смотреть в первую очередь — как доброго помощника, а не как мелкую приписку.
</a:t>
            </a:r>
            <a:endParaRPr lang="en-US" sz="17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Масштаб: почему всё на карте уменьшено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говорит, во сколько раз расстояния на карте меньше настоящих. Он помогает понять, сколько километров скрывается за одним сантиметром на бумаге.
</a:t>
            </a:r>
            <a:endParaRPr lang="en-US" sz="1579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сантиметр на карте соответствует одному километру на местности, можно легко узнать, далеко ли находится нужный объект. Карта сразу становится полезной и понятной.
</a:t>
            </a:r>
            <a:endParaRPr lang="en-US" sz="1626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детали уменьшают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территория, тем меньше мелких объектов можно показать на листе. Поэтому на карте большого пространства остаются только самые важные детали, чтобы она не превратилась в кашу.
</a:t>
            </a:r>
            <a:endParaRPr lang="en-US" sz="1545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и мелкий
</a:t>
            </a:r>
            <a:pPr algn="l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маленького участка нужен крупный масштаб, а для большой территории — мелкий. Так карта остаётся удобной: маленькое место видно подробно, а большое — целиком.
</a:t>
            </a:r>
            <a:endParaRPr lang="en-US" sz="17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расстояние по карте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путь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карте выбирают нужные точки: откуда идём и куда хотим попасть. Так становится понятно, какой участок нужно измерить и по какой линии вести замер.
</a:t>
            </a:r>
            <a:endParaRPr lang="en-US" sz="1146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Измеряем линию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отрезок удобно измерить линейкой. Если дорога извивается, по ней аккуратно прикладывают нитку или полоску бумаги, чтобы повторить все повороты.
</a:t>
            </a:r>
            <a:endParaRPr lang="en-US" sz="1112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Переводим по масштабу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Полученную длину сравнивают с масштабом карты и узнают реальное расстояние. Так сантиметры на бумаге превращаются в метры или километры на местности.
</a:t>
            </a:r>
            <a:endParaRPr lang="en-US" sz="1095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Сравниваем маршруты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понять, какой путь ближе, а какой длиннее. Это помогает выбрать удобную дорогу к дому друга, парку, музею или остановке.
</a:t>
            </a:r>
            <a:endParaRPr lang="en-US" sz="12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класса и школьного двора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моя парта?
</a:t>
            </a:r>
            <a:pPr algn="ct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класса помогает быстро найти место у окна, доску или шкаф с учебными материалами. На нём нет лишних деталей: только то, что действительно нужно, чтобы не искать взглядом полчаса и не путать соседние ряды.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путь на перемене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школьного двора подсказывает, где находится вход, спортивная площадка и дорожки между ними. По нему легко понять, как пройти коротко и безопасно, не пересекаясь с местами, где двигаться нельзя или неудобно.
</a:t>
            </a:r>
            <a:endParaRPr lang="en-US" sz="1172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сориентироваться сразу
</a:t>
            </a:r>
            <a:pPr algn="ctr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школе проводится игра, экскурсия или эвакуация, план помогает действовать спокойно и быстро. Он показывает главное: где стоять, куда идти и что находится рядом, чтобы никто не растерялся.
</a:t>
            </a:r>
            <a:endParaRPr lang="en-US" sz="11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00" y="1584875"/>
            <a:ext cx="3771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04408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85600" y="1584875"/>
            <a:ext cx="43995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 повседневной жизни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нужное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быстро отыскать музей, вокзал, парк или остановку. По ней видно, где именно находится цель и какие улицы ведут к ней.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дорогу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прогулкой можно посмотреть, какой путь короче и где меньше поворотов. Так дорога становится понятнее ещё до выхода из дома.
</a:t>
            </a:r>
            <a:endParaRPr lang="en-US" sz="1374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Сориентироваться в поездке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незнакомом районе карта подсказывает, где проходят маршруты транспорта и как добраться до нужной точки без лишних остановок и вопросов.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расстояние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видно, что находится поблизости, а что далеко. Это помогает заранее представить маршрут и не удивляться, когда путь оказывается длиннее, чем казалось.
</a:t>
            </a:r>
            <a:endParaRPr lang="en-US" sz="12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 карта в разных профессиях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строителям разместить здание, двор, подъездные пути и другие объекты точно по месту. Без него легко перепутать, где должен быть вход или площадка.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Географы и геодезисты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специалисты изучают местность, измеряют расстояния и создают карты и планы. Их работа помогает узнавать территорию точно, а не «на глазок».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Спасателям карта нужна, чтобы быстро найти адрес, дорогу и ближайшие ориентиры. Когда каждая минута важна, понятная схема помогает действовать без лишних задержек.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и путешественники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 карта подсказывает маршрут, повороты и расстояние до цели. Она особенно полезна там, где нельзя просто спросить у соседнего дерева.
</a:t>
            </a:r>
            <a:endParaRPr lang="en-US" sz="1775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составляют простой план местности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работы: от осмотра участка до готового плана с условными знаками.
</a:t>
            </a:r>
            <a:endParaRPr lang="en-US" sz="15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запутаться в направлениях
</a:t>
            </a:r>
            <a:endParaRPr lang="en-US" sz="3175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где север. От него удобно отсчитывать остальные стороны света, а потом уже искать юг, запад и восток без лишней путаницы.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смотрят, где находится нужный предмет: справа, слева, выше или ниже. Так легче понять, в какой стороне искать школу, дом или парк.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по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или плане ещё раз смотрят направление и проверяют, совпадает ли оно с расположением объектов вокруг. Это помогает не пойти «к выходу», когда нужен кабинет.
</a:t>
            </a:r>
            <a:endParaRPr lang="en-US" sz="1763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привычку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раз начинать с направления, ориентироваться становится проще и спокойнее. Такая привычка выручает и в классе, и во дворе, и на незнакомой улице.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Глобус, карта и план — помощники по-разному
</a:t>
            </a:r>
            <a:endParaRPr lang="en-US" sz="2853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 ладони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похож на маленькую Землю, только её можно повернуть и рассмотреть со всех сторон. Он помогает понять, как расположены материки и океаны, когда хочется увидеть планету почти как она есть.
</a:t>
            </a:r>
            <a:endParaRPr lang="en-US" sz="1120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 большой территорией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целые страны, моря, реки и города на плоском листе. Она удобна, когда нужно сравнить большие расстояния, найти маршрут или понять, что находится далеко, а что совсем рядом.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Подробный взгляд на малый участок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нужен для небольшого места: класса, двора, улицы или сада. Он показывает детали точнее, чем карта, поэтому на нём легко рассмотреть дорожки, входы и соседние объекты без лишних мелочей.
</a:t>
            </a:r>
            <a:endParaRPr lang="en-US" sz="104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чтении карты
</a:t>
            </a:r>
            <a:endParaRPr lang="en-US" sz="2697" dirty="0"/>
          </a:p>
        </p:txBody>
      </p:sp>
      <p:sp>
        <p:nvSpPr>
          <p:cNvPr id="12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265392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посмотрели легенду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сразу не заглянуть в легенду, можно перепутать знаки и принять реку за дорогу или лес за парк. Сначала лучше разобраться с обозначениями, а потом искать путь.
</a:t>
            </a:r>
            <a:endParaRPr lang="en-US" sz="1404" dirty="0"/>
          </a:p>
        </p:txBody>
      </p:sp>
      <p:sp>
        <p:nvSpPr>
          <p:cNvPr id="14" name="Text 3"/>
          <p:cNvSpPr txBox="1"/>
          <p:nvPr/>
        </p:nvSpPr>
        <p:spPr>
          <a:xfrm>
            <a:off x="265392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Забыли про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масштаба легко ошибиться и решить, что два места совсем рядом. На карте расстояния уменьшены, поэтому сантиметры нужно переводить в настоящие метры или километры.
</a:t>
            </a:r>
            <a:endParaRPr lang="en-US" sz="1315" dirty="0"/>
          </a:p>
        </p:txBody>
      </p:sp>
      <p:sp>
        <p:nvSpPr>
          <p:cNvPr id="15" name="Text 4"/>
          <p:cNvSpPr txBox="1"/>
          <p:nvPr/>
        </p:nvSpPr>
        <p:spPr>
          <a:xfrm>
            <a:off x="265392" y="3416892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Перепутали стороны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север перепутать с югом, маршрут может увести не туда. Перед чтением карты полезно сначала найти направление, а потом уже двигаться дальше.
</a:t>
            </a:r>
            <a:endParaRPr lang="en-US" sz="1496" dirty="0"/>
          </a:p>
        </p:txBody>
      </p:sp>
      <p:sp>
        <p:nvSpPr>
          <p:cNvPr id="16" name="Text 5"/>
          <p:cNvSpPr txBox="1"/>
          <p:nvPr/>
        </p:nvSpPr>
        <p:spPr>
          <a:xfrm>
            <a:off x="3368581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прочитали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похожие значки находятся рядом, но обозначают разные объекты. Названия помогают не ошибиться и отличить, например, мост от остановки или реку от дороги.
</a:t>
            </a:r>
            <a:endParaRPr lang="en-US" sz="1362" dirty="0"/>
          </a:p>
        </p:txBody>
      </p:sp>
      <p:sp>
        <p:nvSpPr>
          <p:cNvPr id="17" name="Text 6"/>
          <p:cNvSpPr txBox="1"/>
          <p:nvPr/>
        </p:nvSpPr>
        <p:spPr>
          <a:xfrm>
            <a:off x="3368581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Смотрели слишком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любит внимательных читателей. Если торопиться, можно пропустить важную деталь и потом удивляться, почему путь получился не таким коротким, как хотелось.
</a:t>
            </a:r>
            <a:endParaRPr lang="en-US" sz="14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находим путь по плану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плане ищут дом, школу, магазин, парк и дорогу между ними. Когда все точки найдены, становится ясно, откуда и куда нужно идти.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находят север и смотрят, где расположен каждый объект относительно него. Это помогает не перепутать левую и правую сторону и выбрать верное направление.
</a:t>
            </a:r>
            <a:endParaRPr lang="en-US" sz="1545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Выбрать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сравнить пути и выбрать самый короткий и удобный. Смотрят, сколько поворотов нужно сделать и какие объекты будут встречаться по дороге.
</a:t>
            </a:r>
            <a:endParaRPr lang="en-US" sz="1760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задают себе вопросы: какой знак обозначает дорогу, что находится рядом с целью и не пропущен ли важный поворот. Так план читается уверенно и без ошибок.
</a:t>
            </a:r>
            <a:endParaRPr lang="en-US" sz="17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 карта помогают ориентироваться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 маленький участок подробно, а карта — большую территорию в уменьшенном виде. Если помнить про масштаб, легенду и стороны света, путь найдётся быстро и без географических фокусов.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2026-05-25T21:21:47Z</dcterms:created>
  <dcterms:modified xsi:type="dcterms:W3CDTF">2026-05-25T21:21:47Z</dcterms:modified>
</cp:coreProperties>
</file>