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отражает важность яблок для здоровья и традиций повседневной заботы о себе.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«An apple a day»: комплексный взгляд и ключевые аспекты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культурная ценность яблока в англоязычном мире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занимает заметное место в традициях Великобритании и США, начиная с XIX века. Эту роль подчёркивают пословицы, школьные обеды и праздники урожая, отражая культурное значение и язык.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композиция и польза яблока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энергетическая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на 85% состоит из воды, содержит около 10 г сахаров и 2,4 г пищевых волокон на 100 г. Калорийность — 52 ккал на 100 г, что делает его лёгким и питательным продуктом.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Витамины, минералы и антиоксиданты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входят витамины С и группы В, минералы калий и магний, а также природные антиоксиданты кверцетин и катехины. Яблоки не содержат холестерин и жиры, что положительно влияет на здоровье.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снижение риска сердечно-сосудистых заболеваний на 20–25% при регулярном употреблении яблок. Этот эффект обусловлен воздействием биологически активных веществ.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Антиоксиданты и клетчатка способствуют регулированию уровня холестерина и артериального давления, поддерживая работу сосудов и сердца.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Доказанное влияние яблок на здоровье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добавление яблок в рацион помогает поддерживать общее состояние здоровья и способствует профилактике хронических заболеваний.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Фенольные соединения укрепляют сосудистую стенку и уменьшают воспалительные процессы, снижая вероятность атеросклероза и инфарктов.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частоты употребления яблок на уровень холестерина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 явное снижение общего холестерина с увеличением потребления яблок, что свидетельствует о дозозависимом эффекте.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яблок эффективно снижает холестерин, способствуя улучшению сердечно-сосудистого здоровья.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Journal of Nutrition, 2016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клетчатки яблок в поддержании здоровья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в яблоках улучшает пищеварение и предотвращает застои, способствуя регулярной работе кишечника и снижая риск запоров у подростков.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 профилактика запоров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клетчатки сосредоточена в кожуре яблока. Поэтому рекомендуется есть его целиком для полной пользы и усиленного эффекта на пищеварительную систему.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употребления с кожурой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Растворимая клетчатка служит пищей для полезных бактерий кишечника. Это формирует здоровую микрофлору, поддерживающую иммунитет и обмен веществ.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полезной микробиоты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и антиоксиданты в яблоках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— важный элемент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яблоко содержит около 8% суточной нормы витамина С, который необходим для поддержки иммунной системы и защиты клеток от повреждений.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Антиоксиданты, затормаживающие 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Флавоноиды и кверцетин в яблоках снижают уровень окислительного стресса, замедляя процессы старения и уменьшая риск хронических заболеваний.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Полифенолы в яблоках замедляют рост злокачественных клеток, снижая вероятность развития рака лёгких и толстой кишки при регулярном употреблении.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исследование 2005 года выявило уменьшение риска колоректального рака на 31% у людей, регулярно употребляющих яблоки.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 профилактика онкологических заболеваний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подкрепляют роль яблок как природного средства, способствующего снижению онкологических рисков при сбалансированном питании.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42738"/>
            <a:ext cx="4348200" cy="1975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показатели яблок и других популярных фруктов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калорийности, клетчатки, витамина С и калия у яблока, апельсина, банана и груши демонстрирует уникальные преимущества яблок.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сочетают низкую калорийность и высокий уровень клетчатки, что делает их особенно полезными для диеты и здоровья.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 Department of Agriculture, 2022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Гликемический индекс яблок и влияние на сахар в крови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Гликемический индекс яблока около 36, что обеспечивает медленное и стабильное повышение уровня глюкозы в крови без резких колебаний.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важно для людей с риском диабета и метаболическими нарушениями, а также помогает контролировать вес, поддерживая энергетический баланс.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контроль массы тела у подростков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показывают, что у подростков, регулярно употребляющих яблоки, индекс массы тела в среднем на 10–15% ниже, что свидетельствует о благоприятном влиянии фрукта на поддержание здорового веса.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калорийность яблок позволяет включать их в рацион без риска избыточного потребления энергии, что особенно важно в период активного роста и формирования пищевых привычек.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Клетчатка, содержащаяся в яблоках, способствует длительному ощущению сытости, снижая количество перекусов и перееданий, что прямо влияет на регулирование энергетического баланса организма.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усвоения питательных веществ из яблока в организме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процессах пищеварения и метаболизма компонентов яблока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пользе и вреде яблок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мнение, что яблоки вредят зубной эмали из-за кислотности, однако яблочная кислота способствует естественному очищению зубов и снижает риск налёта.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заблуждение — высокий уровень сахара в яблоках вызывает аллергию и вреден. На практике реакции встречаются редко, а сахар усваивается медленно благодаря низкому гликемическому индексу.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рейтингу EWG 2023 именно яблоки занимают первое место среди фруктов с остатками пестицидов. Рекомендуется тщательно мыть продукцию и отдавать предпочтение органическим сортам.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64%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 в США содержат остатки пестицидов выше рекомендованных норм, что требует особого внимания к выбору и обработке фруктов.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EWG (Environmental Working Group), 2023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сезонных и локальных сортов яблок в России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Антоновка — один из самых популярных российских сортов, известный своей устойчивостью к холоду и насыщенным вкусом. Плодоношение начинается с августа, что позволяет насладиться яблоками первой свежести.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Антоновка — классика русского сада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Сорта, такие как Апорт и Спартан, адаптированы под климатические условия регионов России. Они содержат минимальные остатки пестицидов и поддерживают устойчивость экосистемы, благодаря активной поддержке отечественных фермеров.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сорта для сохранения биоразнообразия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социальная значимость яблок в России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яблок в России в 2022 году превысил 1,5 млн тонн, что обусловлено значительным вкладом семейных ферм и кооперативов. Это способствует развитию сельских территорий и улучшению качества продукции.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и семейные хозяйства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стабильно входят в число трех самых потребляемых фруктов в стране. Благодаря низкой цене и универсальности использования, они доступны широким слоям населения, что поддерживает здоровое питание.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популярность у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современной кухне: разнообразие применения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рецепты включают шарлотку, варенье и компоты, которые ценятся за насыщенный аромат и натуральность вкуса яблок.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часто используется в сочетании с другими фруктами для приготовления смузи и натуральных соков, обогащающих рацион витаминами.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 смузи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Кулинары экспериментируют с рецептами, наполняя яблоки орехами, мёдом и специями, расширяя гастрономические возможности привычного фрукта.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Фаршированные и запечённые яблоки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Яблочные чипсы и свежие салаты с яблоком становятся популярной альтернативой вредным закускам среди молодёжи.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перекусы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ограничения при употреблении яблок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людей может развиться аллергическая реакция на яблоки, особенно при наличии чувствительности к пыльце или специфическим белкам фрукта.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суточная норма — 1-2 яблока, что обеспечивает пользу без риска негативных последствий, сохраняя баланс между питанием и здоровьем.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яблок способно вызвать вздутие живота и газообразование из-за высокого содержания клетчатки, что важно учитывать при проблемах пищеварения.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Кислые сорта яблок способны усилить симптомы гастрита или вызвать дискомфорт в желудке при обострениях, поэтому рекомендуется умеренность и выбор мягких сортов.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как символ в английской культуре, религии и искусстве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христианской традиции яблоко ассоциируется с познанием и искушением, что нашло отражение в литературе и искусстве, включая произведения Шекспира и вышеупомянутые народные сказания.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Apple Day и множество английских идиом подчёркивают культурную значимость яблока, которое часто изображается в живописи Возрождения и считается символом изобилия и мудрости.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по-прежнему остаётся важным элементом здорового питания, поддерживая сердце, пищеварение и иммунитет. Ежедневное употребление — доступный шаг к укреплению здоровья и формированию полезных привычек.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яблока сегодня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2026-05-07T18:43:21Z</dcterms:created>
  <dcterms:modified xsi:type="dcterms:W3CDTF">2026-05-07T18:43:21Z</dcterms:modified>
</cp:coreProperties>
</file>