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структурная единица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жизни: строение, функции, наследственность.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клеточной теории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клетке стало центральным благодаря микроскопии: учёные XIX века показали, что растения и животные построены по общему клеточному плану, а каждая новая клетка возникает из уже существующей.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клеточные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живое существо состоит из одной клетки или множества клеток, поэтому клетка рассматривается как универсальная основа строения живой природы на всех уровнях организации.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одновременно выполняет структурную, функциональную и генетическую роль: в ней происходят обмен веществ, хранение наследственной информации и реализация жизненных процессов.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из старых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 появляются самопроизвольно: они образуются только в результате деления исходных клеток, что обеспечивает непрерывность жизни и передачу признаков потомкам.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общего плана строения клеток у разных организмов указывает на их общее происхождение и объясняет родство всех форм жизни.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 формы клеток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87001" y="9987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3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нельзя увидеть невооружённым глазом: их размеры обычно выражают в микрометрах. Это делает микроскоп главным инструментом изучения клеточного строения.
</a:t>
            </a:r>
            <a:endParaRPr lang="en-US" sz="939" dirty="0"/>
          </a:p>
        </p:txBody>
      </p:sp>
      <p:sp>
        <p:nvSpPr>
          <p:cNvPr id="12" name="Text 2"/>
          <p:cNvSpPr txBox="1"/>
          <p:nvPr/>
        </p:nvSpPr>
        <p:spPr>
          <a:xfrm>
            <a:off x="387001" y="38342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3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клетки не случайна: длинные отростки нейрона помогают передавать сигналы, а вытянутые мышечные клетки приспособлены к сокращению и развитию усилия.
</a:t>
            </a:r>
            <a:endParaRPr lang="en-US" sz="1009" dirty="0"/>
          </a:p>
        </p:txBody>
      </p:sp>
      <p:sp>
        <p:nvSpPr>
          <p:cNvPr id="13" name="Text 3"/>
          <p:cNvSpPr txBox="1"/>
          <p:nvPr/>
        </p:nvSpPr>
        <p:spPr>
          <a:xfrm>
            <a:off x="2517301" y="99870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эпителия плотно прилегают друг к другу, образуя защитный слой, а палисадные клетки листа вытянуты и расположены так, чтобы эффективнее поглощать свет.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387001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величин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часто имеют длину 1–5 мкм, эритроцит человека — около 7–8 мкм, а яйцеклетка человека достигает примерно 100 мкм, что связано с её функцией.
</a:t>
            </a:r>
            <a:endParaRPr lang="en-US" sz="1080" dirty="0"/>
          </a:p>
        </p:txBody>
      </p:sp>
      <p:sp>
        <p:nvSpPr>
          <p:cNvPr id="15" name="Text 5"/>
          <p:cNvSpPr txBox="1"/>
          <p:nvPr/>
        </p:nvSpPr>
        <p:spPr>
          <a:xfrm>
            <a:off x="2517297" y="2419174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принципа
</a:t>
            </a:r>
            <a:pPr algn="l" indent="0" marL="0">
              <a:lnSpc>
                <a:spcPct val="100000"/>
              </a:lnSpc>
              <a:buNone/>
            </a:pPr>
            <a:r>
              <a:rPr lang="en-US" sz="3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разнообразие форм, каждая клетка сохраняет общий план организации, который обеспечивает выполнение конкретной функции в организме.
</a:t>
            </a:r>
            <a:endParaRPr lang="en-US" sz="1080" dirty="0"/>
          </a:p>
        </p:txBody>
      </p:sp>
      <p:sp>
        <p:nvSpPr>
          <p:cNvPr id="16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касаются прежде всего ядра, организации ДНК и набора органоидов.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проще, а эукариоты обладают более сложной внутренней организацией и специализированными структурами.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«Клетка»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Прокариотическая и эукариотическая клетки
</a:t>
            </a:r>
            <a:endParaRPr lang="en-US" sz="2434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Биомолекулы распределены неравномерно: именно вода создаёт среду для реакций, а белки формируют основу большинства клеточных механизмов.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воды и белков отражает главные условия жизни клетки: химические реакции и работу ферментных 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школьной биологии; значения усреднены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46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44285"/>
            <a:ext cx="246600" cy="1972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граница клетки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содержимое клетки от внешней среды и сохраняет относительное постоянство внутренней среды, без которого нормальная работа клетки невозможна.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 распознавание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воспринимают сигналы, помогают клеткам узнавать друг друга и участвуют в координации их взаимодействий в ткани.
</a:t>
            </a:r>
            <a:endParaRPr lang="en-US" sz="1278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только определённые вещества: одни легко проникают, другие переносятся с помощью белков или специальных механизмов транспорта.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соседями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мембране клетка может вступать в контакты с другими клетками, формируя устойчивые ткани и обеспечивая согласованную работу организма.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переноса веществ через клетку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веществ от внешней среды к внутренним структурам и обратно.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464" y="1419225"/>
            <a:ext cx="2009073" cy="192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цитоскелет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 клетки
</a:t>
            </a:r>
            <a:pPr algn="ctr" indent="0" marL="0">
              <a:lnSpc>
                <a:spcPct val="100000"/>
              </a:lnSpc>
              <a:buNone/>
            </a:pPr>
            <a:r>
              <a:rPr lang="en-US" sz="5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 и связывает все её структуры в единое целое. Именно здесь многие вещества перемещаются между органоидами, а многочисленные реакции обмена идут непрерывно и согласованно, обеспечивая жизнедеятельность клетки.
</a:t>
            </a:r>
            <a:endParaRPr lang="en-US" sz="1354" dirty="0"/>
          </a:p>
        </p:txBody>
      </p:sp>
      <p:sp>
        <p:nvSpPr>
          <p:cNvPr id="8" name="Text 2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и 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образует опорную сеть из микротрубочек, микрофиламентов и промежуточных филаментов. Он помогает клетке сохранять форму, перемещать органоиды внутри цитоплазмы и участвует в делении, формируя веретено деления.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образуют ядерную оболочку, которая отделяет наследственный материал от цитоплазмы и регулирует обмен через поры.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504326" y="1280050"/>
            <a:ext cx="3532800" cy="21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 защищает ДНК и помогает ядру управлять работой клетки, сохраняя точность передачи наследственной информации.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строение ядра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266149"/>
            <a:ext cx="4336500" cy="23914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строения и роли ключевых органоидов помогает увидеть, как клетка обеспечивает синтез, получение энергии, переработку и хранение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работают не изолированно: одни синтезируют вещества, другие обеспечивают их переработку, транспорт и утилизацию, создавая согласованную систему жизнедеятельности клетки.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о строении и функциях органоидов клетки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клеточная энергия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окружены двумя мембранами; внутренняя образует кристы, где размещены ферменты дыхательной цепи. Такая организация увеличивает площадь реакций и повышает эффективность превращения энергии.
</a:t>
            </a:r>
            <a:endParaRPr lang="en-US" sz="127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ДНК
</a:t>
            </a:r>
            <a:pPr algn="l" indent="0" marL="0">
              <a:lnSpc>
                <a:spcPct val="100000"/>
              </a:lnSpc>
              <a:buNone/>
            </a:pPr>
            <a:r>
              <a:rPr lang="en-US" sz="6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собственной ДНК и рибосом указывает на частичную автономию митохондрий и поддерживает эндосимбиотическую теорию их происхождения. Однако большинство белков органоида кодируется ядерным геномом.
</a:t>
            </a:r>
            <a:endParaRPr lang="en-US" sz="1269" dirty="0"/>
          </a:p>
        </p:txBody>
      </p:sp>
      <p:sp>
        <p:nvSpPr>
          <p:cNvPr id="11" name="Text 3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органические вещества окисляются, а высвобождаемая энергия запасается в виде АТФ. Именно эта молекула служит универсальным источником энергии для большинства клеточных процессов.
</a:t>
            </a:r>
            <a:endParaRPr lang="en-US" sz="1270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 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61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митохондрий содержится в клетках, которые работают особенно интенсивно: мышечных волокнах, нейронах и секреторных клетках. Им требуется постоянное и быстрое пополнение энергетических запасов.
</a:t>
            </a:r>
            <a:endParaRPr lang="en-US" sz="123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289" y="460875"/>
            <a:ext cx="4204922" cy="419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4720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81335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растительную клетку окружает прочная стенка из целлюлозы. Она защищает содержимое клетки, поддерживает постоянную форму и позволяет тканям растения сохранять механическую устойчивость.
</a:t>
            </a:r>
            <a:endParaRPr lang="en-US" sz="1250" dirty="0"/>
          </a:p>
        </p:txBody>
      </p:sp>
      <p:sp>
        <p:nvSpPr>
          <p:cNvPr id="10" name="Text 2"/>
          <p:cNvSpPr txBox="1"/>
          <p:nvPr/>
        </p:nvSpPr>
        <p:spPr>
          <a:xfrm>
            <a:off x="781335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5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 занимает значительную часть объёма клетки и заполнена клеточным соком. Она накапливает растворённые вещества, регулирует водный баланс и создаёт внутреннее давление, необходимое для тургора.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2816152" y="1337362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 и 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растительных клетках присутствуют пластиды, среди которых особенно важны хлоропласты. В них содержится хлорофилл, поглощающий свет и обеспечивающий фотосинтез — образование органических веществ из неорганических.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2816152" y="3164987"/>
            <a:ext cx="1529613" cy="17350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и 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стенки, вакуоли и пластид делает растительную клетку приспособленной к неподвижному образу жизни. Эти структуры помогают ей не только питаться, но и сохранять устойчивость в изменяющихся условиях среды.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животной клетки нет жёсткой клеточной стенки, поэтому её форма более изменчива. Это важно для образования разных типов тканей и для активных движений клеток в организме.
</a:t>
            </a:r>
            <a:endParaRPr lang="en-US" sz="1140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в 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клеточном центре находятся центриоли, которые участвуют в организации веретена деления. Благодаря этому животные клетки точно распределяют хромосомы при митозе и мейозе.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 переваривание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животной клетки характерно развитое число лизосом. Их ферменты расщепляют поступившие вещества, повреждённые структуры и клеточные частицы, поддерживая внутреннее обновление клетки.
</a:t>
            </a:r>
            <a:endParaRPr lang="en-US" sz="1017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и матрикс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соединяются между собой специальными контактами и взаимодействуют с внеклеточным матриксом. Это обеспечивает прочность тканей, передачу сигналов и согласованную работу клеток.
</a:t>
            </a:r>
            <a:endParaRPr lang="en-US" sz="1079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и мейоз: сравнение результатов деления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деления начинаются после удвоения ДНК, но дальше их исход и биологическая роль различаются: одна сохраняет наследственную стабильность, другая создаёт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поддерживает постоянство клеточного состава тела, а мейоз обеспечивает образование гаплоидных клеток и наследственную изменчивость, важную для размножения и эволюции.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биологии: сравнение митоза и мейоза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фаз клеточного цикла и контрольных точек перед делением.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0" y="2023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3575" y="2034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950" y="201507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525" y="202307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образуют ткани и органы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сходные по строению и функции, объединяются в ткани. Такое объединение позволяет им выполнять общую задачу эффективнее, чем отдельной клетке, и создаёт основу для специализации.
</a:t>
            </a:r>
            <a:endParaRPr lang="en-US" sz="146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клеток определяют их роль в организме. Эпителиальные, мышечные, нервные и соединительные клетки приспособлены к разным функциям, но действуют согласованно.
</a:t>
            </a:r>
            <a:endParaRPr lang="en-US" sz="1431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органы, а органы — системы органов. Их работа зависит от координации сигналов между клетками, обмена веществ и точного распределения функций.
</a:t>
            </a:r>
            <a:endParaRPr lang="en-US" sz="1443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клеточная специализация или взаимодействие нарушаются, страдает работа ткани и всего органа. Поэтому здоровье организма напрямую связано с сохранностью клеточного уровня организации.
</a:t>
            </a:r>
            <a:endParaRPr lang="en-US" sz="13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клетки и болезни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симптом может иметь разную клеточную причину, поэтому точная диагностика требует понимания того, какой именно механизм нарушен.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повреждения затрагивают разные уровни жизнедеятельности: наследственность, обмен веществ, энергетику и контроль деления, что объясняет разнообразие болезней.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медицины о клеточных механизмах заболеваний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клетки для науки и медицины
</a:t>
            </a:r>
            <a:endParaRPr lang="en-US" sz="2682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и молекулярные методы позволяют находить изменения в клетках ещё до появления выраженных симптомов. Это повышает точность ранней диагностики и помогает начать лечение своевременно.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лекарств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используют для проверки действия препаратов и изучения того, как вещества влияют на живые клетки. Такой подход снижает риск ошибок и делает разработку лекарств более надёжной.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инфекций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клеточных моделях удобно наблюдать, как вирусы проникают в клетку, размножаются и вызывают повреждения. Эти данные помогают разрабатывать вакцины и противовирусные средства.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Регенеративная 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стволовых клеток открывают возможности для восстановления повреждённых тканей. Особенно перспективны подходы, связанные с заменой утраченных клеток и направленным изменением их свойств.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общий язык живого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строение, функции и наследственность организма, а её согласованная работа лежит в основе тканей, органов и систем. Именно поэтому клеточная теория связывает биологию воедино.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2026-06-01T14:53:34Z</dcterms:created>
  <dcterms:modified xsi:type="dcterms:W3CDTF">2026-06-01T14:53:34Z</dcterms:modified>
</cp:coreProperties>
</file>