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особые симбиотические организмы с уникальной биологией.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и ключевые темы: Лишайники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Лишайники: история открытия и экологический контекст
</a:t>
            </a:r>
            <a:endParaRPr lang="en-US" sz="2934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описания лишайников появились в XVIII веке. Их симбиотический характер доказал Симон Швенденер в 1867 году. Сегодня лишайники встречаются по всему миру, включая самые суровые природные условия, от Арктики до высокогорий.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лишайника: два главных компонента
</a:t>
            </a:r>
            <a:endParaRPr lang="en-US" sz="2734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Микобионт — гриб-архитектор таллома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составляет основную часть лишайника, формируя его тело — таллом. Именно гриб задаёт форму и обеспечивает защиту от внешних воздействий.
</a:t>
            </a:r>
            <a:endParaRPr lang="en-US" sz="150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Фотобионт — источник энергии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или цианобактерии осуществляют фотосинтез, создавая органические вещества, необходимые для выживания всего организма.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корка и внутреннее строение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Таллом покрыт плотной коркой, защищающей клетки фотобионта от повреждений и высыхания, сохраняя внутренние процессы жизнедеятельности.
</a:t>
            </a:r>
            <a:endParaRPr lang="en-US" sz="170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симбиотических взаимоотношений в лишайниках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Мутуалистический симбиоз: гриб и фотобионт взаимно поддерживают друг друга, обменяя питательные вещества и влагу.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обеспечивает структуру и защиту, а фотобионт производит органику через фотосинтез для обоих.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взаимозависимости варьируется в зависимости от конкретного вида лишайника и экологических условий их обитания.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лишайников: формы и цвета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оттенки и влияние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лишайников варьируются от серого и зелёного до ярких жёлтых и оранжевых оттенков и зависят от вида грибка, фотобионта и климата.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бывают корковыми, листоватыми и кустистыми, каждая форма адаптирована к условиям роста. Они могут образовывать плоские корки, пластинчатые слои или пышные ветвистые структуры.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лишайников по морфотипам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морфологических типов лишайников и примеры представителей.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лишайников отражает адаптацию к среде и помогает в их идентификации.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Ботаника, 2020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7113" y="3265225"/>
            <a:ext cx="290925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распространены в тундре и Арктике, где выживают на камнях и почве даже в суровых условиях.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регионы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территории предоставляют разнообразные субстраты, на которых лишайники образуют разнообразные сообщества.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склоны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растут на коре деревьев и мхах, часто играя важную роль в микроклимате леса.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субстраты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умеют заселять бетон, кирпич и другие строительные материалы в городах.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поверхности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лишайников: среды обитания
</a:t>
            </a:r>
            <a:endParaRPr lang="en-US" sz="29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 лишайниках и защита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Фотобионт производит органические вещества, обеспечивая гриб энергией; около 60% продукции используется самим лишайником.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Грибная наружная корка регулирует световой поток и защищает от избыточного ультрафиолета, сохраняя фотобионт.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первыми заселяют голые камни, способствуя формированию почвы и развитию экосистемы.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лишайников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пищей для животных, например, северных оленей в арктических регионах.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Способствуют абсорбции загрязняющих веществ из атмосферы, оказывая очищающее воздействие на воздух.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Фиксируют атмосферный азот, обеспечивая круговорот важных элементов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биомассы лишайников по регионам мира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биомасса характерна для холодных регионов с невысокой конкуренцией и суровыми условиями.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биомасса в Арктике свидетельствует об адаптированности лишайников к экстремальным средам.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Л.Я. Тимофеев, 2017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Кладония, или ягель, широко распространена в тундре и служит главным источником пищи для северных оленей. Этот кустистый лишайник образует пушистые мягкие подушки, устойчивые в суровых климатических условиях.
</a:t>
            </a:r>
            <a:endParaRPr lang="en-US" sz="962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Кладония — корм северных оленей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Пармелия встречается на коре городских деревьев и способна переносить умеренное загрязнение воздуха. Благодаря этому виду лишайников часто оценивают состояние городских экосистем и уровень загрязнения.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Пармелия и её устойчивость к загрязнениям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Уснея отличается раскидистой ветвистой структурой и чувствительна к загрязнению воздуха. Её присутствие в окружающей среде свидетельствует о хорошей экологии, поэтому используют как биоиндикатор.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Уснея — индикатор чистоты воздуха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виды лишайников и их особенности
</a:t>
            </a:r>
            <a:endParaRPr lang="en-US" sz="29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лишайников: основные способы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таллома, соредии и изидии отделяются и переносятся ветром или животными, давая начало новым лишайникам.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 грибом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Грибная часть образует споры, которые распространяются и должны встретиться с подходящим фотобионтом.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Возобновление симбиоза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гриба прорастают в месте, где уже существует фотобионт — зелёные водоросли или цианобактерии, для формирования нового комплекса.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таллома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установления симбиотических отношений развивается молодой таллом, который растёт и со временем становится взрослым лишайником.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лишайника: поэтапный процесс
</a:t>
            </a:r>
            <a:endParaRPr lang="en-US" sz="2906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Биология растений, 2018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способны впадать в криптобиоз: при высыхании их жизненные процессы полностью останавливаются, что позволяет выживать длительное время без воды.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от ультрафиолетового излучения лишайники вырабатывают специальные пигменты, которые предотвращают повреждение фотобионтов.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обладают высокой устойчивостью к температурным колебаниям и быстро восстанавливаются после увлажнения, что помогает им обитать в суровых местах.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экстремальным условиям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как биоиндикаторы состояния окружающей среды
</a:t>
            </a:r>
            <a:endParaRPr lang="en-US" sz="2241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лишайники чувствительны к загрязнению воздуха сернистым газом и оксидами азота. Их исчезновение говорит о плохом состоянии экосистемы и ухудшении качества воздуха.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 использованием лишайников широко применяются в городах и промышленных зонах для мониторинга загрязнений и позволяют оценивать уровень вредных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медицине лишайники используются как источник антибиотиков и средств против воспаления, что подчёркивает их фармакологическую ценность.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регионах лишайники служат важным кормом для скота, особенно в зимние месяцы, когда другие источники пищи ограничены.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парфюмерии и производстве красителей лишайники применяются для создания натуральных ароматизаторов и красок с устойчивыми оттенками.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лишайники используются для экологического мониторинга, помогая выявлять загрязнения и менять влияние человека на природу.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лишайников для человека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разностороннее применение некоторых видов лишайников в медицине, животноводстве и лабораторных исследованиях.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отличаются многофункциональностью и находят применение в разных областях науки и практики.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по ботанике, 2019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полезных видов и их применение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лишайниках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Долголетие лишайников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лишайники живут до 4000 лет, что делает их одними из самых долгоживущих организмов на планете. Их медленный рост и устойчивость к внешним условиям способствуют такому долголетию.
</a:t>
            </a:r>
            <a:endParaRPr lang="en-US" sz="1585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рост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растут очень медленно: примерно 0,5 миллиметра в год. Такой темп позволяет им выдерживать неблагоприятные периоды и сохранять стабильность на протяжении веков.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в космосе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исследования показали, что лишайники способны выживать в условиях открытого космоса, выдерживая радиацию и вакуум. Это подтверждает их экстремальную жизнеспособность.
</a:t>
            </a:r>
            <a:endParaRPr lang="en-US" sz="170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особенно сернистым газом и тяжелыми металлами, наносит серьезный ущерб популяциям лишайников и снижает их численность.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урбанизация уменьшают естественные места обитания лишайников, что приводит к сокращению биологического разнообразия.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более 80 видов лишайников включены в Красную книгу, многие из которых встречаются лишь в заповедниках и требуют строгой охраны.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и охрана лишайников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перспективы исследований лишайников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играют важную роль в экосистемах и имеют огромный научный и практический потенциал. Их изучение поможет не только сохранить природу, но и открыть новые возможности в биомедицине и экологии.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2026-05-08T20:11:40Z</dcterms:created>
  <dcterms:modified xsi:type="dcterms:W3CDTF">2026-05-08T20:11:40Z</dcterms:modified>
</cp:coreProperties>
</file>