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1370" y="1221775"/>
            <a:ext cx="5509500" cy="19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союзные конференции создали каркас послевоенного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конференции 1943–1945 гг. заложили правила послевоенного мира.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531370" y="3336445"/>
            <a:ext cx="4569300" cy="2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запрос на новые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война разрушила старую систему баланса сил и сделала очевидной необходимость новых правил. К 1945 году надежда на коллективную безопасность соседствовала со спором о сферах влияния и ожиданием самоопределения.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Тегеран, 1943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встрече союзники согласовали общую военную стратегию против Германии и подтвердили курс на открытие второго фронта.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Ялта, 1945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 связала победу с устройством Европы: обсуждались Германия, Польша, оккупационные зоны и свободные выборы.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Потсдам, 1945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 закрепил практические решения по Германии и Европе и показал, что послевоенный порядок уже становится предметом спора.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1943–1945: переговоры о мире после победы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старые правила перестали работать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силы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война показала пределы силы, действующей в одиночку: локальная победа не гарантировала устойчивого мира и не снимала противоречий между державами.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Союзникам требовались новые механизмы, чтобы не повторить ошибки межвоенного периода, когда международные договоры не смогли остановить агрессию.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открыла шанс на реформу международных отношений, но одновременно усилила борьбу за влияние в Европе и за пределами континента.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союзников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СССР, США и Великобритания по-разному понимали безопасность, поэтому общий успех в войне не снял взаимного недоверия.
</a:t>
            </a:r>
            <a:endParaRPr lang="en-US" sz="11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фон: Атлантическая хартия и язык самоопределения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Атлантическая хартия зафиксировала отказ от территориальных захватов и признание права народов самим определять политическое будущее.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 же звучала идея экономического сотрудничества, важная для будущих международных институтов и восстановления разрушенного мира.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эти принципы применялись неравномерно: провозглашённые нормы часто ограничивались интересами великих держав и военной необходимостью.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 1943: общая стратегия победы и безопасность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стратегия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Тегеране союзники согласовали совместное давление на Германию и подтвердили, что победа требует тесной координации, а не отдельных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здесь стало ясно, что после войны потребуется новая система международной безопасности, способная предотвратить новый мировой конфликт.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фронт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 вопрос второго фронта: он должен был облегчить положение СССР и ускорить разгром нацистской Германии.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Ялте обсуждали судьбу Германии: её разделение на зоны, репарации и контроль должны были не допустить нового военного реванша.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пытались совместить восстановление Европы с обещанием политических свобод в освобождённых странах, но единого подхода не существовало.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целей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особенно заметны расхождения между союзниками: общая победа ещё не означала согласия о будущем европейского порядка.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 1945: Германия, Европа и спор о порядке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Восточная Европа как линия разлома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вопрос стал испытанием для союзников: формально признавались принципы свободного выбора, но на практике усиливалось советское влияние.
</a:t>
            </a:r>
            <a:endParaRPr lang="en-US" sz="1116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Восточной Европы это означало неопределённость между обещанной самостоятельностью и реальной зависимостью от победителя на востоке.
</a:t>
            </a:r>
            <a:endParaRPr lang="en-US" sz="1141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именно этот разрыв между декларациями и практикой стал одним из источников холодной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 1945: границы, Германия и контроль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Германия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 подтвердил курс на демилитаризацию и денацификацию Германии, превращая военную победу в механизм политической перестройки.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граница была сдвинута на запад, что радикально изменило карту Центральной Европы и судьбу миллионов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оккупации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закреплена система оккупационных зон, которая позволяла союзникам контролировать восстановление, но одновременно разделяла страну на части.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соперничеству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Конференция показала: прежнее союзничество уступает место осторожному соперничеству великих держав.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институт мира с ограничениями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показывает, как союзники связали общие правила безопасности с особыми полномочиями великих держав.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Контуры нового мироустройства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коллективной безопасности предполагала, что нападение на одну страну становится делом всех. После опыта мировой войны именно этот принцип лег в основу новых международных институтов и договорённостей союзников.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укреплялось признание права народов самим определять политическое будущее. Этот язык оказался особенно важным для колоний и зависимых территорий, где ожидания реформ быстро переросли в движение за независимость.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противоречие
</a:t>
            </a:r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универсальных принципов и политических исключений определило весь послевоенный мир. Новая система обещала стабильность, но одновременно содержала противоречия, которые позже проявились в холодной войне и деколонизации.
</a:t>
            </a:r>
            <a:endParaRPr lang="en-US" sz="884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Реалистичная сторона послевоенного порядка заключалась в признании зон влияния великих держав. Так союзники стремились избежать прямого столкновения, но фактически закрепляли неравенство возможностей между крупными и малыми странами.
</a:t>
            </a:r>
            <a:endParaRPr lang="en-US" sz="9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1943 к 1990-м: как менялся мир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этапы не означали линейного прогресса: каждый новый период менял правила игры, но не отменял прежних противоречий между безопасностью, суверенитетом и соперничеством великих держав.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крупных поворота: создание послевоенного порядка, расширение антиколониальных процессов и переход к более многополярной международной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хронологии международных отношений 1943–1990-х годов
</a:t>
            </a:r>
            <a:endParaRPr lang="en-US" sz="7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свободу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 колониях усилилось убеждение, что обещания свободы должны быть превращены в реальные политические права. Этот запрос стал основой массовых движений в Британской Индии и Голландской Ост-Индии.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нередко рождалась через длительную мобилизацию общества, забастовки и переговоры. В Индии и Гане это позволило добиться перемен сравнительно мирно, хотя путь оставался конфликтным и неравным.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случаях колониальная система удерживалась силой, и тогда борьба переходила в вооружённую фазу. Вьетнам и Алжир показали, что деколонизация могла стать затяжной и крайне разрушительной.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стран Азии и Африки меняло не только карты, но и язык международной политики. Само понятие легитимности всё чаще связывалось с правом на собственный путь развития.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сдвиги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антиколониальный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Бандунг собрал государства, которые не хотели быть лишь объектами политики сверхдержав. Их общая позиция строилась на осуждении колониализма, расовой дискриминации и вмешательства во внутренние дела.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конференции не создали военный блок, а выдвинули принципы равенства, взаимного уважения и мирного сотрудничества. Это сделало Бандунг символом самостоятельного голоса Азии и Африки.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движению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дальнейшем Бандунг стал идейной отправной точкой Движения неприсоединения. Для многих государств это был способ сохранить пространство выбора между Востоком и Западом и защитить собственные интересы.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Бандунг 1955 и рождение неприсоединения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5855" y="1835776"/>
            <a:ext cx="522164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 независимости: разные модели деколонизации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независимость достигалась разными способами: от переговоров и массовых кампаний до длительных вооружённых конфликтов. Единая модель деколонизации отсутствовала.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шла по разным траекториям: где-то через компромисс, где-то через революцию или войну. На выбор пути влияли колониальная политика метрополии и сила национального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Обобщено по исторической хронологии независимости стран Азии и Африки
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давления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сверхдержав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многие новые государства оказались между двумя системами силы. Сверхдержавы предлагали помощь, вооружение и союз, но одновременно ожидали политической лояльности и стратегических уступок.
</a:t>
            </a:r>
            <a:endParaRPr lang="en-US" sz="996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показала, как региональный конфликт быстро становится частью глобального противостояния. Для молодых государств это был сигнал: нейтралитет не всегда защищает от вовлечения в чужую войну.
</a:t>
            </a:r>
            <a:endParaRPr lang="en-US" sz="996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 столкнулись колониальное наследие, национально-освободительная борьба и международная конфронтация. Такие конфликты формировали у новых стран осторожность в отношениях с крупными блоками.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экономической самостоятельности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правительства делали ставку на государственное планирование, считая его способом ускорить модернизацию. Такой подход должен был уменьшить зависимость от внешних рынков и нестабильных цен на сырьё.
</a:t>
            </a:r>
            <a:endParaRPr lang="en-US" sz="1141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ресурсами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медь, бокситы и другие ресурсы становились основой переговоров с иностранными компаниями. Контроль над сырьём воспринимался как важный шаг к политической и экономической самостоятельности.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развивало собственную промышленность за счёт ограничения ввоза готовой продукции. Это позволяло создавать рабочие места, но часто требовало больших инвестиций и долгого периода окупаемости.
</a:t>
            </a:r>
            <a:endParaRPr lang="en-US" sz="1141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разрыв с зависимостью от метрополий не решал всех проблем автоматически. Слабая инфраструктура, внешний долг и колебания мирового рынка часто ограничивали результаты реформ.
</a:t>
            </a:r>
            <a:endParaRPr lang="en-US" sz="11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как вызов
</a:t>
            </a:r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Кубинской революции 1959 года остров оказался в центре мировой политики. В регионе усилилось ощущение, что внутренние перемены в одной стране могут изменить баланс сил во всём Западном полушарии.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1962 года наглядно показал, насколько опасным может быть сближение регионального конфликта и глобального соперничества. Мир оказался очень близок к прямому столкновению сверхдержав.
</a:t>
            </a:r>
            <a:endParaRPr lang="en-US" sz="90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выхода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латиноамериканских стран внешнее давление сочеталось с поиском собственного пути развития. Поэтому политическая нестабильность, реформы и антикоммунистическая риторика развивались здесь одновременно и взаимосвязано.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политические развилки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Альянс ради прогресса обещал экономическую помощь, но сопровождался ожиданиями политической лояльности. Для латиноамериканских правительств это означало необходимость балансировать между модернизацией и внешним контролем.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Импортозамещающая индустриализация стала попыткой создать собственный промышленный фундамент. Государства стремились производить больше внутри страны, чтобы меньше зависеть от экспорта сырья и колебаний мировых цен.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стратегии показывали общую задачу региона: развиваться без потери суверенитета. Но зависимость от иностранных кредитов, рынков и технологий оставалась серьёзным ограничением для долгосрочных реформ.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Латиноамериканские модели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мир стал многоцентровым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Конференции 1943–1945 годов создали основу послевоенного порядка, но не сняли всех противоречий. Деколонизация, неприсоединение и рост региональных центров постепенно сделали мир более сложным и многоголосым.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2026-07-26T08:55:56Z</dcterms:created>
  <dcterms:modified xsi:type="dcterms:W3CDTF">2026-07-26T08:55:56Z</dcterms:modified>
</cp:coreProperties>
</file>