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Поражающие факторы цунами: что делает волну опасной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опасно не высотой волны, а силой её воздействия на берег.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на уроке ОБЗР: почему это важно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— редкое, но крайне опасное явление для прибрежных районов. На уроке ОБЗР важно уметь заметить угрозу, вовремя уйти на возвышенность и понимать, какие разрушения вызывает стремительная вода.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берется цунами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цунами возникают после сильных подводных землетрясений: резкое смещение морского дна мгновенно поднимает или опускает огромные массы воды.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причиной становятся извержения вулканов, подводные оползни и обвалы больших участков породы, которые тоже нарушают равновесие воды.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и сильнее смещается дно, тем больше энергии получает волна. Поэтому у берега она становится особенно опасной и разрушительной.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волна от океана к берегу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открытом океане цунами может быть почти незаметным: оно растянуто на большую длину и выглядит как низкая, спокойная волна.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мелководье волна замедляется, но становится выше и мощнее. Перед её приходом вода нередко уходит от берега, а затем на сушу движется сильный поток.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поражающие факторы цунами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 ущерб дают затопление и сильный поток воды. Остальные факторы усиливают разрушения и осложняют восстановление.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школьного курса ОБЗР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опасность связана не только с водой, но и с её вторичным воздействием на территорию.
</a:t>
            </a:r>
            <a:endParaRPr lang="en-US" sz="169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как основной источник разрушений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быстро заливает улицы, дворы, школы, дома и дороги. Даже кратковременное затопление делает многие помещения непригодными для использования.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подмывает фундаменты, разрушает мосты и сносит лёгкие постройки. После этого здания теряют прочность, а движение транспорта становится опасным или невозможным.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уходит, остаются ил, грязь, мусор и солёная влага. Они портят мебель, технику, книги и запасы продуктов, а уборка занимает много времени.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5841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водного потока и давление воды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Сбивает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течение легко валит человека с ног и уносит его даже на относительно небольшой глубине, особенно если дно неровное или скользкое.
</a:t>
            </a:r>
            <a:endParaRPr lang="en-US" sz="1536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Ломает преграды
</a:t>
            </a:r>
            <a:pPr algn="ctr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воды выбивает двери, вырывает окна и повреждает стены. Обычные городские здания плохо выдерживают такой напор.
</a:t>
            </a:r>
            <a:endParaRPr lang="en-US" sz="155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4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6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рискованны узкие улицы, мосты и набережные. Там вода сжимается, течёт быстрее и сильнее разрушает всё на пути.
</a:t>
            </a:r>
            <a:endParaRPr lang="en-US" sz="1640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у рек
</a:t>
            </a:r>
            <a:pPr algn="ctr" indent="0" marL="0">
              <a:lnSpc>
                <a:spcPct val="100000"/>
              </a:lnSpc>
              <a:buNone/>
            </a:pPr>
            <a:r>
              <a:rPr lang="en-US" sz="14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устьях рек и низких районах поток может идти дальше вглубь суши. Это увеличивает площадь затопления и число пострадавших мест.
</a:t>
            </a:r>
            <a:endParaRPr lang="en-US" sz="148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цунами вода подхватывает камни, доски, стекло, части заборов и предметы с улиц. Всё это превращается в опасные снаряды.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Обломки ударяют по людям и зданиям с большой силой. Травмы часто возникают не только от воды, но и от столкновения с твёрдыми предметами.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угрозу создают части разрушенных домов и автомобилей. Они могут перекрывать пути отхода, повреждать стены и усиливать общее разрушение территории.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Обломки, которые становятся оружием воды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поражающих факторов цунами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факторы действуют и какой ущерб они вызывают.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поражающие факторы связаны между собой: один усиливает другой, поэтому цунами опасно сразу по нескольким направлениям.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цунами повреждает городскую инфраструктуру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разрушает порты, дороги, мосты и линии электропередачи. Когда транспортные пути повреждены, спасатели и техника добираются до людей медленнее.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низких прибрежных районах особенно страдают здания, склады, парковки и инженерные сети. Это вызывает перебои со связью, водой и очисткой территории.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последствия цунами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цепочку: от источника цунами до долгого восстановления прибрежной территории.
</a:t>
            </a:r>
            <a:endParaRPr lang="en-US" sz="136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цунами опасно для здоровья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прямая угроза — утопление: вода приходит быстро, сбивает с ног и может унести человека даже в знакомом месте у берега.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поток травмирует людей обломками, стеклом и тяжёлыми предметами, а также вызывает ушибы, порезы и переломы при ударах о здания.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воде человек быстро теряет тепло, поэтому возрастает риск переохлаждения, особенно у детей, пожилых людей и тех, кто долго ждёт помощи.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бедствия опасность сохраняется из-за грязной воды и скученности в пунктах временного размещения; здесь важны гигиена, медицинская помощь и чистая питьевая вода.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страдает больше всего при цунами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приходятся на жильё и транспорт: именно они страдают первыми и мешают быстрому восстановлению.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теме цунами; оценочная структура ущерба для наглядной диаграммы.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особенно велики в низких прибрежных районах, где рядом находятся дома, дороги и инженерные сети.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цунами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удара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захватывает мусор, топливо, бытовые отходы и переносит их по берегу, загрязняя сушу и акваторию.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 повреждает растения, вымывает питательные вещества из почвы и ухудшает условия для прибрежной флоры.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Недели и месяцы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теряют места обитания и кормовую базу, а загрязнённые участки требуют очистки и восстановления.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период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экосистемы возвращаются к прежнему состоянию медленно, поэтому последствия для природы могут сохраняться очень 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03133"/>
            <a:ext cx="677400" cy="6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03133"/>
            <a:ext cx="677400" cy="6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03133"/>
            <a:ext cx="677400" cy="6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 прибрежным районам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Останавливается работа портов, причалов и транспортных узлов, из-за чего нарушаются поставки товаров и вывоз продукции, а восстановление занимает много времени и средств.
</a:t>
            </a:r>
            <a:endParaRPr lang="en-US" sz="1422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Имущество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теряют дома, мебель, технику и личные вещи, а также доход, если их работа связана с пострадавшей прибрежной зоной.
</a:t>
            </a:r>
            <a:endParaRPr lang="en-US" sz="160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Местным властям приходится срочно чинить дороги, мосты, линии электропередачи и водоснабжение, выделяя большие средства из бюджета.
</a:t>
            </a:r>
            <a:endParaRPr lang="en-US" sz="1547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и 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Закрываются магазины, мастерские, гостиницы и рыбные хозяйства, поэтому район теряет рабочие места, клиентов и налоги.
</a:t>
            </a:r>
            <a:endParaRPr lang="en-US" sz="160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возвращаться после первой волны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схемы видно, что первая волна не самая опасная; возвращаться можно только после официального сигнала.
</a:t>
            </a:r>
            <a:endParaRPr lang="en-US" sz="169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правилам безопасности при цунами; условное сравнение силы повторных волн.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зона может оставаться нестабильной из-за новых волн и сильного течения, даже если вода на время отступила.
</a:t>
            </a:r>
            <a:endParaRPr lang="en-US" sz="160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подготовка снижает последствия цунами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раннего предупреждения даёт людям время уйти с берега, поэтому сирены, сообщения и школьные тренировки прямо спасают жизни.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опасных зон и указатели путей эвакуации помогают быстро выбрать безопасный маршрут и не теряться в незнакомом месте.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подготовленные места на возвышенности и организованные пункты сбора уменьшают толпу, панику и риск попасть в поток воды.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обучение населения особенно важно для детей: чем лучше все знают правила, тем быстрее и спокойнее проходит эвакуация.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цунами в истории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сильное землетрясение у моря способно вызвать ущерб в нескольких странах и на большом расстоянии.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крупных цунами; общеизвестные события мировой истории.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цунами может поражать не только место возникновения, но и удалённые побережья.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угрозе цунами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море внезапно отступило или слышен сигнал тревоги, нужно немедленно уходить на возвышенность и не ждать, пока волна станет видимой.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подходить к порту, мосту, набережной, устью реки или низким улицам: там поток воды обычно сильнее и опаснее всего.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эвакуации нужно слушать официальные сообщения и не возвращаться раньше времени, потому что повторные волны могут прийти спустя несколько часов.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опасно не одной волной, а всей цепочкой последствий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опасность цунами — в сочетании затопления, сильного потока, обломков, размыва берега и загрязнения. Эти факторы действуют вместе, поэтому спасают только предупреждение, быстрая эвакуация и строгая дисциплина.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2026-05-20T23:05:01Z</dcterms:created>
  <dcterms:modified xsi:type="dcterms:W3CDTF">2026-05-20T23:05:01Z</dcterms:modified>
</cp:coreProperties>
</file>