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Т. Твардовский. «За далью — даль»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 дороге, памяти и судьбе России.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Твардовский писал о народной жизни с особой точностью и доверием. Поэма создавалась в 1950-е годы, когда страна только входила в мирный ритм после войны.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и послевоенная эпоха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 далью — даль» — лиро-эпическое произведение: в нём есть сюжет поездки, но главное место занимают размышления героя о времени, России и человеческой памяти.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не сосредоточены на одном приключении. Текст складывается из дорожных эпизодов, встреч и воспоминаний, поэтому чтение требует внимания к деталям и интонации.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соединяет личные впечатления автора с большой темой — судьбой страны. Именно это помогает увидеть в частной поездке размышление о жизни целого народа.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поэма и почему это важно для понимания текста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720189"/>
            <a:ext cx="4867800" cy="19900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Путевая основа поэмы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детали путешествия показывают, как дорога становится способом понять страну и её людей.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поэме соединяет пространство, людей и память о прошлом в единый образ России.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Твардовского «За далью — даль»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как образ движения страны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пути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в поэме напоминает саму страну: она огромна, жива и постоянно движется вперёд. Поэтому путешествие становится не просто поездкой, а образом общего исторического пути.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картин за окном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окном меняются пейзажи, станции и лица людей. Эта смена создаёт ощущение широты России и показывает, что разные края страны связаны между собой общим движением.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делает впечатления особенно достоверными: герой не пересказывает чужое, а сам наблюдает, вспоминает и размышляет.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Твардовского «За далью — даль»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ведётся так, что читатель слышит личный голос героя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поэмы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поэме переходят одна в другую и вместе создают целостный образ страны.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путь и память, но все мотивы работают на общую мысль о России и её людях.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Твардовского «За далью — даль»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 в мирной поездке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воспоминания появляются в поэме естественно, без громких слов. Мирная дорога всё время сопоставляется с тяжёлым прошлым, и это усиливает чувство благодарности к людям, пережившим войну.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отделяет настоящее от недавней истории. Напоминание о войне помогает понять цену спокойной жизни и увидеть, как много сил понадобилось стране для восстановления.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подвиге звучит особенно убедительно именно в обыденной обстановке. Так поэма показывает: мирная жизнь не забывает тех, кто защитил её.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в поэме: простор, труд и красота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красотой природы в поэме звучит тема труда: железная дорога, стройки, новые города. Так Сибирь становится образом не только земли, но и человеческой энергии.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показана как огромный и сильный край, где природа поражает широтой, а пространство ощущается почти бескрайним. Эти картины помогают почувствовать масштаб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720114"/>
            <a:ext cx="4867800" cy="19900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языка Твардовского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средства делают поэму понятной, живой и убедительной для читателя.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языка помогает раскрыть глубокие мысли о времени, памяти и судьбе России.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«За далью — даль»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поэмы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движение поэмы А. Твардовского: путь по стране, наблюдения, воспоминания и общий вывод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 и доверительный тон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звучит спокойно и просто, будто герой делится впечатлениями с попутчиком. С первых строк чувствуется живая, естественная речь без нарочитой торжественности.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 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передаёт мысли короткими, точными фразами. Простота помогает увидеть за описанием реальных людей, их работу, привычки и отношение к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Доверительный тон делает серьёзные темы понятными школьнику. Читатель воспринимает поэму как разговор о Родине, памяти и человеческом достоинстве.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с людьми на пути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Пассажиры вагона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наполняют случайные разговоры и короткие наблюдения за соседями по вагону. Через их реплики и поведение проступают характеры обычных людей, не привыкших к громким словам, но умеющих внимательно слушать и понимать друг друга.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Железнодорожники в поэме показаны как люди дела, для которых точность, порядок и ответственность важнее внешнего эффекта. Их труд помогает почувствовать, что движение поезда держится на незаметной, но очень важной работе.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станций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станциях герой видит жизнь страны в миниатюре: встречаются разные судьбы, возраст, профессии и привычки. Эти эпизоды расширяют картину России и показывают, что её сила — в повседневном труде и общей заботе.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поэмы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сменой интонаций стоит не только сюжет дороги, но и движение памяти героя.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развивается от ожидания к спокойной уверенности, сохраняя внутреннее движение вперёд.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Твардовского «За далью — даль»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82912"/>
            <a:ext cx="160200" cy="14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69" y="2378058"/>
            <a:ext cx="118913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275" y="3289748"/>
            <a:ext cx="135900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75" y="4201430"/>
            <a:ext cx="135900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природы в авторской мысли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расширяют пространство поэмы и придают дороге ощущение непрерывного движения. Они напоминают, что жизнь страны течёт широко, свободно и неотделима от труда людей.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картины создают чувство глубины и силы родной земли. Через них Твардовский показывает, что природа не только красива, но и хранит память о поколениях.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Степи, дальние горизонты и большие расстояния усиливают масштаб авторских размышлений. Читатель видит не частный путь, а огромную страну, которую герой стремится понять.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помогает раскрыть серьёзные темы времени, памяти и ответственности человека. Природа в поэме не отвлекает от смысла, а делает его глубже и убедительнее.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88415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и их смысл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повторяющиеся образы связывают внешнее путешествие с внутренними размышлениями героя.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образ не только описывает дорогу, но и помогает понять судьбу страны и место человека в ней.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Твардовского «За далью — даль»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поэма важна для восьмого класса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учит замечать, как большие исторические события отражаются в обычной поездке, разговоре и встрече. Это помогает школьнику увидеть связь между личными впечатлениями и жизнью всей страны.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развивает уважение к труду, памяти о войне и простым людям. Герои поэмы не выглядят отвлечённо: они говорят, работают и живут так, как можно узнать в реальной жизни.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удобно для анализа в 8 классе, потому что в нём ясный сюжет, понятные образы и глубокий смысл. Оно помогает учиться читать внимательно и делать выводы по деталям.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поэму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анализа текста поэмы А. Твардовского: от исторического контекста к смысловому выводу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Финальные главы и их значение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главы оставляют чувство спокойной уверенности. Герой видит: Россия движется вперёд не случайно, а потому что в ней есть люди, умеющие работать, помнить и не терять силы духа.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особенно ясно звучит мысль, что дорога не завершается одной поездкой. Жизнь страны продолжается благодаря труду людей, их ответственности и способности хранить память о прошлом.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главная мысль поэмы «За далью — даль»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показывает Россию через дорогу, память и встречи с людьми. Её главный смысл — в уважении к человеку, верности прошлому и уверенном движении страны к будущему.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2026-05-19T04:31:45Z</dcterms:created>
  <dcterms:modified xsi:type="dcterms:W3CDTF">2026-05-19T04:31:45Z</dcterms:modified>
</cp:coreProperties>
</file>