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2689" y="450000"/>
            <a:ext cx="4123323" cy="42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" y="1188525"/>
            <a:ext cx="3803100" cy="22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в геометрии: понятие, свойства и примеры
</a:t>
            </a:r>
            <a:endParaRPr lang="en-US" sz="3251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3558271"/>
            <a:ext cx="3803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 точка превращает фигуры в зеркальные пары.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50000"/>
            <a:ext cx="4062000" cy="5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975" y="1612627"/>
            <a:ext cx="3363900" cy="29138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9750" y="651700"/>
            <a:ext cx="74244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центральная симметрия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9750" y="2244550"/>
            <a:ext cx="3732900" cy="16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понимать преобразования фигур, работать с координатами, находить середины отрезков и замечать симметрию в чертежах, орнаментах и реальных объектах.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6900" y="1518781"/>
            <a:ext cx="4189200" cy="32155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центральной симметрии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1710556"/>
            <a:ext cx="37848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фигуры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60150" y="2018825"/>
            <a:ext cx="3689700" cy="4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обладает центральной симметрией, если после поворота на 180° вокруг одной точки она полностью совпадает сама с собой.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60150" y="3819681"/>
            <a:ext cx="37848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 чертеже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60150" y="4127950"/>
            <a:ext cx="3689700" cy="4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удобно показать точку O и точки A и A1, лежащие на одной прямой по разные стороны от центра.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60150" y="2765118"/>
            <a:ext cx="37848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симметрии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60150" y="3073399"/>
            <a:ext cx="3689700" cy="4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особая точка называется центром симметрии. Именно относительно неё строятся все соответствующие точки, отрезки и части фигуры.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675" y="1404814"/>
            <a:ext cx="8268600" cy="22205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 для симметричных точек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01500" y="4000342"/>
            <a:ext cx="21819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 точки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01500" y="4298667"/>
            <a:ext cx="2473500" cy="4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A и A1 считаются симметричными относительно центра O, если все три точки лежат на одной прямой.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365125" y="4000342"/>
            <a:ext cx="21819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расстояния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65125" y="4298667"/>
            <a:ext cx="2473500" cy="4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от центра до каждой из точек должны быть одинаковыми: OA равно OA1, поэтому центр находится между ними.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128750" y="4000342"/>
            <a:ext cx="21819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середину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128750" y="4298667"/>
            <a:ext cx="2473500" cy="4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Итак, O является серединой отрезка AA1. Это правило используют при построении любых центрально-симметричных образов.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0" y="1717544"/>
            <a:ext cx="7924200" cy="2809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симметричную точку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1051275"/>
            <a:ext cx="8191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Дано: точка A и центр симметрии O. Нужно получить точку A1, симметричную A относительно O.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" y="0"/>
            <a:ext cx="356629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6250" y="450000"/>
            <a:ext cx="3092100" cy="13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прямой и отрезка при центральной симметрии
</a:t>
            </a:r>
            <a:endParaRPr lang="en-US" sz="2587" dirty="0"/>
          </a:p>
        </p:txBody>
      </p:sp>
      <p:sp>
        <p:nvSpPr>
          <p:cNvPr id="7" name="Text 1"/>
          <p:cNvSpPr txBox="1"/>
          <p:nvPr/>
        </p:nvSpPr>
        <p:spPr>
          <a:xfrm>
            <a:off x="6479150" y="1093650"/>
            <a:ext cx="2076296" cy="3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Концы могут меняться местами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79161" y="1452850"/>
            <a:ext cx="2076296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центр симметрии лежит на самом отрезке, его концы переходят друг в друга. При этом середина отрезка остаётся на месте.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479150" y="3202400"/>
            <a:ext cx="2076296" cy="3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сохраняются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79161" y="3561600"/>
            <a:ext cx="2076296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между соответствующими точками не изменяются. Благодаря этому центральная симметрия сохраняет форму фигуры и все её размеры.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905950" y="555625"/>
            <a:ext cx="2076296" cy="3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сохраняется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905941" y="914800"/>
            <a:ext cx="2076296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прямая проходит через центр симметрии, она переходит сама в себя. Все её точки после преобразования остаются на той же линии.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3905950" y="2664350"/>
            <a:ext cx="2076296" cy="3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остаётся равным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3905941" y="3023550"/>
            <a:ext cx="2076296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отрезок переходит в равный ему отрезок, поэтому длины не меняются. Это позволяет сравнивать фигуры после преобразования без искажений.
</a:t>
            </a:r>
            <a:endParaRPr lang="en-US" sz="1000" dirty="0"/>
          </a:p>
        </p:txBody>
      </p:sp>
      <p:sp>
        <p:nvSpPr>
          <p:cNvPr id="15" name="Text 9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1697831"/>
            <a:ext cx="3777900" cy="28250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с центром симметрии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фигуры, у которых центр симметрии действительно существует. Для большинства из них центр совпадает с пересечением диагоналей.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пять фигур обладают центральной симметрией, но центр расположен по-разному только для окружности.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геометрии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2188123"/>
            <a:ext cx="3777900" cy="18445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фигуры имеют центр симметрии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несколько распространённых фигур и найдём, где расположен их центр симметрии.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симметрии есть не у каждой фигуры; среди перечисленных исключением остаётся треугольник.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геометрии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12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такое преобразование удобно выполнять без линейки и циркуля: достаточно поменять знаки обеих координат точки.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460500"/>
            <a:ext cx="6678300" cy="2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симметрии относительно начала координат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36025" y="2332575"/>
            <a:ext cx="38976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3800" dirty="0"/>
          </a:p>
        </p:txBody>
      </p:sp>
      <p:sp>
        <p:nvSpPr>
          <p:cNvPr id="8" name="Text 4"/>
          <p:cNvSpPr txBox="1"/>
          <p:nvPr/>
        </p:nvSpPr>
        <p:spPr>
          <a:xfrm>
            <a:off x="736025" y="3540600"/>
            <a:ext cx="38976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вокруг начала координат соответствует центральной симметрии.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400" y="1516836"/>
            <a:ext cx="4108500" cy="20141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3625" y="1516836"/>
            <a:ext cx="4108500" cy="2014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1800" y="3650822"/>
            <a:ext cx="37677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Колёса и розетки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611800" y="3969729"/>
            <a:ext cx="3767700" cy="5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круглом колесе легко увидеть симметрию относительно центра: каждая спица имеет противоположную пару. Такой же порядок заметен в розетках и декоративных деталях, где элементы равномерно распределены вокруг одной точки и образуют цельный узор.
</a:t>
            </a:r>
            <a:endParaRPr lang="en-US" sz="913" dirty="0"/>
          </a:p>
        </p:txBody>
      </p:sp>
      <p:sp>
        <p:nvSpPr>
          <p:cNvPr id="10" name="Text 2"/>
          <p:cNvSpPr txBox="1"/>
          <p:nvPr/>
        </p:nvSpPr>
        <p:spPr>
          <a:xfrm>
            <a:off x="4751275" y="3650822"/>
            <a:ext cx="37677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формы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51275" y="3969729"/>
            <a:ext cx="3767700" cy="5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Снежинки и морские звёзды помогают увидеть центральную симметрию без чертежа. Их части расположены вокруг середины так, что противоположные элементы похожи по форме и расстоянию от центра, создавая ощущение точного природного равновесия.
</a:t>
            </a:r>
            <a:endParaRPr lang="en-US" sz="921" dirty="0"/>
          </a:p>
        </p:txBody>
      </p:sp>
      <p:sp>
        <p:nvSpPr>
          <p:cNvPr id="12" name="Text 4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476250" y="450000"/>
            <a:ext cx="81915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в окружающем мире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5025" y="1491146"/>
            <a:ext cx="4177800" cy="32231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центральной симметрии с поворотом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56550" y="4028299"/>
            <a:ext cx="34098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56550" y="4307149"/>
            <a:ext cx="34098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понимание помогает быстро проверять симметрию на чертеже. Достаточно представить поворот на 180° и увидеть, совпадает ли фигура сама с собой без дополнительных сложных построений.
</a:t>
            </a:r>
            <a:endParaRPr lang="en-US" sz="822" dirty="0"/>
          </a:p>
        </p:txBody>
      </p:sp>
      <p:sp>
        <p:nvSpPr>
          <p:cNvPr id="11" name="Text 4"/>
          <p:cNvSpPr txBox="1"/>
          <p:nvPr/>
        </p:nvSpPr>
        <p:spPr>
          <a:xfrm>
            <a:off x="1056550" y="1952949"/>
            <a:ext cx="34098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без искажений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56550" y="2231799"/>
            <a:ext cx="34098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 — это тот же самый поворот на 180° вокруг выбранной точки. После него каждая точка фигуры оказывается на противоположной стороне от центра, сохраняя своё расстояние до него.
</a:t>
            </a:r>
            <a:endParaRPr lang="en-US" sz="806" dirty="0"/>
          </a:p>
        </p:txBody>
      </p:sp>
      <p:sp>
        <p:nvSpPr>
          <p:cNvPr id="13" name="Text 6"/>
          <p:cNvSpPr txBox="1"/>
          <p:nvPr/>
        </p:nvSpPr>
        <p:spPr>
          <a:xfrm>
            <a:off x="1056550" y="2990624"/>
            <a:ext cx="34098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образ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1056550" y="3269474"/>
            <a:ext cx="34098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мысленно повернуть фигуру наполовину оборота, её части поменяются местами попарно. При этом форма не меняется: совпадают длины отрезков, углы и взаимное расположение всех точек.
</a:t>
            </a:r>
            <a:endParaRPr lang="en-US" sz="80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1697831"/>
            <a:ext cx="3777900" cy="28250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располагаются соответствующие точки фигуры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парах расстояния от точки до центра совпадают, поэтому точки находятся на одной прямой с центром, но по разные стороны от него.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расстояний подтверждает, что центр O делит каждый соединяющий отрезок пополам.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центральной симметрии; дата не требуется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933" y="1715825"/>
            <a:ext cx="6002133" cy="198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центральной симметрии фигуры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609900" y="3763425"/>
            <a:ext cx="36729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три признака: наличие общего центра, совпадение при повороте и сохранение расстояний. Вместе они позволяют сделать надёжный вывод о симметрии.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758525" y="3763425"/>
            <a:ext cx="36729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три проверки выполнены, фигура обладает центральной симметрией; одного признака недостаточно.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76250" y="4693500"/>
            <a:ext cx="8191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центральной симметрии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темы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1925700"/>
            <a:ext cx="36969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два вида симметрии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0150" y="2310800"/>
            <a:ext cx="36969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ошибка — смешивать центральную и осевую симметрию. В первой важна точка-центр, во второй — прямая-ось, поэтому способ проверки и построения у них разный.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82225" y="1925700"/>
            <a:ext cx="36969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выбирают центр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82225" y="2310800"/>
            <a:ext cx="36969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 центр принимают любую удобную внутреннюю точку. На самом деле центр должен быть серединой для всех соответствующих отрезков, иначе симметрия не выполняется.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60150" y="3349719"/>
            <a:ext cx="36969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Смещают симметричную точку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60150" y="3734819"/>
            <a:ext cx="36969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ставить образ точки рядом, но не на той же прямой, что и исходная точка и центр. Без выравнивания по одной прямой построение неверно.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4782225" y="3349719"/>
            <a:ext cx="36969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расстояния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4782225" y="3734819"/>
            <a:ext cx="36969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всегда сравнивать расстояния от центра до обеих точек пары. Если они не равны, фигура не может быть центрально симметричной, даже если рисунок кажется правильным.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0" y="1717544"/>
            <a:ext cx="7924200" cy="2809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фигуры на центральную симметрию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1051275"/>
            <a:ext cx="8191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анализе чертежа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075" y="1508414"/>
            <a:ext cx="4118700" cy="2489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5850" y="1508414"/>
            <a:ext cx="4118700" cy="24897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5775" y="4047450"/>
            <a:ext cx="38748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Розетка вокруг одной точки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35775" y="4399775"/>
            <a:ext cx="38748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орнаментах часто заметна точка, вокруг которой повторяются одинаковые элементы. Если мысленно повернуть такой рисунок на 180°, половины узора совпадут, а пары деталей окажутся напротив друг друга. Именно так устроены многие розетки и декоративные эмблемы.
</a:t>
            </a:r>
            <a:endParaRPr lang="en-US" sz="806" dirty="0"/>
          </a:p>
        </p:txBody>
      </p:sp>
      <p:sp>
        <p:nvSpPr>
          <p:cNvPr id="8" name="Text 2"/>
          <p:cNvSpPr txBox="1"/>
          <p:nvPr/>
        </p:nvSpPr>
        <p:spPr>
          <a:xfrm>
            <a:off x="4690050" y="4047450"/>
            <a:ext cx="38748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и плиточный мотив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90050" y="4399775"/>
            <a:ext cx="38748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особенно хорошо видна в снежинках, мозаиках и узорной плитке. Детали расположены равномерно, поэтому изображение выглядит уравновешенным и аккуратным. Для иллюстрации подойдёт орнамент, где каждая часть имеет пару по другую сторону центра.
</a:t>
            </a:r>
            <a:endParaRPr lang="en-US" sz="806" dirty="0"/>
          </a:p>
        </p:txBody>
      </p:sp>
      <p:sp>
        <p:nvSpPr>
          <p:cNvPr id="10" name="Text 4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700" dirty="0"/>
          </a:p>
        </p:txBody>
      </p:sp>
      <p:sp>
        <p:nvSpPr>
          <p:cNvPr id="11" name="Text 5"/>
          <p:cNvSpPr txBox="1"/>
          <p:nvPr/>
        </p:nvSpPr>
        <p:spPr>
          <a:xfrm>
            <a:off x="476250" y="450000"/>
            <a:ext cx="81915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в орнаментах и узорах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450" y="1714500"/>
            <a:ext cx="900000" cy="900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4550" y="1764500"/>
            <a:ext cx="900000" cy="8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5350" y="1714500"/>
            <a:ext cx="675000" cy="90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1150" y="1714500"/>
            <a:ext cx="900000" cy="900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центральная симметрия в геометрии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76250" y="2752950"/>
            <a:ext cx="18864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построения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6250" y="3372400"/>
            <a:ext cx="18864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помогает строить чертежи аккуратно и без лишних ошибок. Она учит переносить точки относительно центра и сохранять расстояния между элементами фигуры.
</a:t>
            </a:r>
            <a:endParaRPr lang="en-US" sz="1155" dirty="0"/>
          </a:p>
        </p:txBody>
      </p:sp>
      <p:sp>
        <p:nvSpPr>
          <p:cNvPr id="11" name="Text 4"/>
          <p:cNvSpPr txBox="1"/>
          <p:nvPr/>
        </p:nvSpPr>
        <p:spPr>
          <a:xfrm>
            <a:off x="6781350" y="2752950"/>
            <a:ext cx="18864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наблюдательности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781350" y="3372400"/>
            <a:ext cx="18864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развивает внимание к положению точек, длинам отрезков и взаимному расположению частей фигуры. Это помогает не только в геометрии, но и при анализе рисунков и схем.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79650" y="2752950"/>
            <a:ext cx="18864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679650" y="3372400"/>
            <a:ext cx="18864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симметрию удобно применять к точкам и целым фигурам. Достаточно изменить знаки координат, чтобы быстро получить симметричное изображение.
</a:t>
            </a:r>
            <a:endParaRPr lang="en-US" sz="1158" dirty="0"/>
          </a:p>
        </p:txBody>
      </p:sp>
      <p:sp>
        <p:nvSpPr>
          <p:cNvPr id="15" name="Text 8"/>
          <p:cNvSpPr txBox="1"/>
          <p:nvPr/>
        </p:nvSpPr>
        <p:spPr>
          <a:xfrm>
            <a:off x="2577950" y="2752950"/>
            <a:ext cx="18864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фигур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2577950" y="3372400"/>
            <a:ext cx="18864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её помощью легче замечать закономерности в параллелограммах, прямоугольниках и ромбах. Ученики видят, какие элементы совпадают после преобразования и почему фигура сохраняет свой вид.
</a:t>
            </a:r>
            <a:endParaRPr lang="en-US" sz="11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1697831"/>
            <a:ext cx="3777900" cy="28250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и осевая симметрия: сравнение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симметрии сохраняют форму фигуры, но задаются по-разному: одна связана с точкой, другая — с прямой.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виды симметрии похожи по результату, но различаются по способу преобразования и расположению соответствующих точек.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видов симметрии; дата не требуется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2335350"/>
            <a:ext cx="3777900" cy="1550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термины темы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Повторите основные понятия и их смысл: они помогают точно описывать симметрию и не путать её с другими преобразованиями.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термины связаны общей идеей: расстояния по обе стороны от центра должны быть равны.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центральной симметрии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1796575"/>
            <a:ext cx="8191500" cy="13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центральной симметрии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476250" y="3667275"/>
            <a:ext cx="65313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описывается одной точкой-центром и легко распознаётся по равным расстояниям и повороту на 180°. Она встречается в фигурах, чертежах и окружающих узорах, поэтому полезна в геометрии каждый день.
</a:t>
            </a:r>
            <a:endParaRPr lang="en-US" sz="14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2026-06-03T14:35:51Z</dcterms:created>
  <dcterms:modified xsi:type="dcterms:W3CDTF">2026-06-03T14:35:51Z</dcterms:modified>
</cp:coreProperties>
</file>