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жизнедеятельности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бактерий: строение, питание, дыхание, движение и размножение.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окружают нас повсюду: одни помогают природе и человеку, другие вызывают болезни и портят продукты. На уроке биологии важно понять, как они устроены и почему так быстро размножаются.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бактерии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бактерии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ядра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ядра, а наследственное вещество расположено прямо в цитоплазме. Это делает их строение очень простым по сравнению с клетками растений и 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 — одноклеточный организм. Все основные процессы жизни происходят в одной клетке, поэтому она должна быстро получать вещества, расти и делиться.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бактерию защищают клеточная стенка и мембрана. Они сохраняют форму клетки, помогают ей удерживать вещества и защищают от неблагоприятных воздействий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скоростью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 связано с быстрым обменом веществ. Поэтому бактерии могут очень быстро расти, питаться и делиться, если рядом есть вода, пища и тепло.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бактерий есть жгутики для движения и капсула для защиты. Такие особенности помогают им быстрее находить подходящие условия и выживать в разных средах.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бактерии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бактерий могут находиться в воздухе и оседать на предметах. Поэтому они легко переносятся с пылью, каплями воды и при прикосновении к разным поверхностям.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в почве, пресной и солёной воде, а также в иле. Здесь они участвуют в разложении остатков и помогают возвращать вещества в природу.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обитают на коже, в полости рта и в кишечнике. Часть из них полезна, потому что помогает переваривать пищу и защищает от вредных микробов.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жить в очень горячих источниках или холодных местах. Это показывает, насколько разнообразны их приспособления к 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получают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веществ от среды к клетке и способы питания бактерий.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роста влияет не один, а сразу несколько факторов среды, которые действуют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теплее, влажнее и богаче среда, тем быстрее идёт размножение бактерий; холод и высушивание его тормозят.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«Особенности жизнедеятельности бактерий».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бактерии размножаются быстрее
</a:t>
            </a:r>
            <a:endParaRPr lang="en-US" sz="251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бактерий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бактериям нужен кислород, потому что с его помощью они получают энергию для роста, движения и деления. Они хорошо развиваются там, где воздух свободно проникает в среду.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без кислорода и могут обитать в почве, иле, стоячей воде и кишечнике. Для таких бактерий кислород либо не нужен, либо может быть вреден.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умеют существовать при разных условиях. Если кислорода становится мало, они переключаются на другие способы получения энергии и продолжают жизнь.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способов дыхания помогает понимать, где бактерии будут развиваться быстрее, а где их рост можно замедлить. Это важно для здоровья человека и хранения продуктов.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бактерий различаются источником веществ и ролью в природе или жизни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показывают, что бактерии могут быть и разрушителями, и помощниками, и возбудителями болезней.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по теме питания бактерий.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бактерий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 делением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наследственного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бактерия копирует своё наследственное вещество. Это необходимо, чтобы каждая будущая клетка получила полный набор информации для самостоятельной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содержимого клетка увеличивается и подготавливается к делению. Все вещества в ней распределяются так, чтобы дочерние клетки были одинаковыми.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надвое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клетка перетягивается посередине и делится на две части. В результате образуются две дочерние бактерии, похожие друг на друга.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благоприятны, такое деление повторяется очень часто. Поэтому из одной бактерии за короткое время может образоваться большое количество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рост заметен уже через несколько циклов деления, если бактериям хватает пищи и 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приводит к очень быстрому увеличению численности, поэтому бактериальная колония может вырасти за короткое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деления бактерий, используемая в школьной биологии.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бактерий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снова становятся подходящими, спора прорастает, и бактерия возвращается к росту и делению.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жизнеспособности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 выдерживает высыхание, высокую температуру и холод лучше, чем обычная клетка, поэтому долго остаётся живой.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слишком холодно, жарко или сухо, некоторые бактерии прекращают активный рост и переходят к защитной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формируется плотная спора с очень низким обменом веществ. Она помогает бактерии пережить опасный период.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как способ выживания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двигаются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позволяет бактериям уходить от неблагоприятной среды и находить более тёплые, влажные и богатые питательными веществами участки. Так они повышают свои шансы на выживание.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перемещаются с помощью тонких жгутиков, которые вращаются и помогают клетке плыть в нужном направлении. Это особенно важно, когда нужно найти пищу или влагу.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бактерий есть один жгутик, у других — несколько. Под микроскопом такие клетки выглядят по-разному, но принцип их движения остаётся одинаковым.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влияют на 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возможных пути: развитие болезни при попадании болезнетворных бактерий и пользу, которую приносят бактерии кишечника.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 производстве продуктов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 кефир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превращают сахар в молочную кислоту. Благодаря этому молоко приобретает кислый вкус, становится гуще и лучше хранится.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 сметана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производстве сыра и сметаны бактерии помогают формировать нужную консистенцию и вкус. Без них многие продукты не имели бы привычных свойств.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Квашеные овощи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квашении бактерии создают кислую среду, которая тормозит развитие многих вредных микробов. Поэтому продукт получается безопаснее и сохраняется дольше.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промышленности бактерии используют не случайно: они помогают получить продукты с приятным вкусом, полезными свойствами и более долгим сроком 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группа микроорганизмов может быть полезной в природе и в пищевой промышленности, но опасной при попадании в организм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нельзя оценивать только как хорошие или плохие: всё зависит от вида и условий, в которых они находятся.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«Особенности жизнедеятельности бактерий»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помогают бактериям расти, а какие тормозят их 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подходящие условия, тем медленнее бактерии растут. Особенно сильно на них влияют температура, влажность и доступ к питательным веществам.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«Особенности жизнедеятельности бактерий»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влияют на жизнь бактерий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уменьшает рост бактерий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и 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повреждает клетки бактерий и может полностью их уничтожить. Поэтому кипячение воды и продуктов помогает сделать их безопаснее.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замораживание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холоде бактерии размножаются гораздо медленнее. Из-за этого продукты в холодильнике сохраняются дольше, хотя полностью бактерии так не исчезают.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574459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Сушка, соль и сахар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влаги бактериям трудно жить и делиться. Соление, сахарение и сушка создают для них неблагоприятные условия и тормозят их рост.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18931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вода и аккуратное хранение пищи снижают шанс попадания бактерий в организм. Это простые, но очень важные меры защиты.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381881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бактериальных инфекциях врач может назначить антибиотики. Эти лекарства действуют только по показаниям, поэтому их нельзя принимать самостоятельно.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бактерии под микроскопом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бактерии могут быть шаровидными, палочковидными или изогнутыми. Форма помогает учёным различать группы бактерий и изучать их 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бактерий измеряется в микрометрах, поэтому невооружённым глазом их увидеть нельзя. Чтобы рассмотреть их, нужен микроскоп и специальное окрашивание.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Многое скрыто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бактерии выглядят просто, каждая клетка способна жить, питаться и размножаться. Изображение под микроскопом помогает увидеть этот невидимый мир.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бактерии участвуют в разложении остатков и возвращении веществ в природный круговорот.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маленькие, но очень важные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почти везде, быстро размножаются, по-разному питаются и дышат. Они полезны в природе и в быту, но некоторые виды вызывают болезни и требуют осторожности.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2026-05-29T19:23:59Z</dcterms:created>
  <dcterms:modified xsi:type="dcterms:W3CDTF">2026-05-29T19:23:59Z</dcterms:modified>
</cp:coreProperties>
</file>