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1452" y="0"/>
            <a:ext cx="466129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8325" y="4328725"/>
            <a:ext cx="3791700" cy="30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68325" y="3005050"/>
            <a:ext cx="3791700" cy="11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первой любви, где одно промедление меняет судьбу.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68325" y="502425"/>
            <a:ext cx="3791700" cy="2302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 С. Тургенев и повесть «Ася»
</a:t>
            </a:r>
            <a:endParaRPr lang="en-US" sz="4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80943" y="0"/>
            <a:ext cx="486221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4081200" cy="11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появилась повесть «Ася» и почему она важна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704700" y="2408125"/>
            <a:ext cx="3962700" cy="19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«Ася» была написана в 1857 году и опубликована в 1858-м. Это одна из тургеневских повестей о русских людях за границей, где особенно ясно видны психологическая точность, нравственный выбор и тонкость чувства.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350" y="2773850"/>
            <a:ext cx="2714700" cy="18504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4650" y="2773850"/>
            <a:ext cx="2714700" cy="18504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72950" y="2773850"/>
            <a:ext cx="2714700" cy="185045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56350" y="326250"/>
            <a:ext cx="76461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4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Сергеевич Тургенев — автор повести
</a:t>
            </a:r>
            <a:endParaRPr lang="en-US" sz="2994" dirty="0"/>
          </a:p>
        </p:txBody>
      </p:sp>
      <p:sp>
        <p:nvSpPr>
          <p:cNvPr id="11" name="Text 1"/>
          <p:cNvSpPr txBox="1"/>
          <p:nvPr/>
        </p:nvSpPr>
        <p:spPr>
          <a:xfrm>
            <a:off x="69352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85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Писатель, который внимательно слушал человека
</a:t>
            </a:r>
            <a:pPr algn="l" indent="0" marL="0">
              <a:lnSpc>
                <a:spcPct val="90000"/>
              </a:lnSpc>
              <a:buNone/>
            </a:pPr>
            <a:r>
              <a:rPr lang="en-US" sz="1385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4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жил в 1818–1883 годах и стал одним из главных русских писателей XIX века. Его произведения показывают не только события, но и внутренние переживания героев, поэтому даже тихий разговор у него может стать судьбоносным.
</a:t>
            </a:r>
            <a:endParaRPr lang="en-US" sz="1385" dirty="0"/>
          </a:p>
        </p:txBody>
      </p:sp>
      <p:sp>
        <p:nvSpPr>
          <p:cNvPr id="12" name="Text 2"/>
          <p:cNvSpPr txBox="1"/>
          <p:nvPr/>
        </p:nvSpPr>
        <p:spPr>
          <a:xfrm>
            <a:off x="3468450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5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в жизни Тургенева
</a:t>
            </a:r>
            <a:pPr algn="l" indent="0" marL="0">
              <a:lnSpc>
                <a:spcPct val="90000"/>
              </a:lnSpc>
              <a:buNone/>
            </a:pPr>
            <a:r>
              <a:rPr lang="en-US" sz="1585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3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много времени проводил за границей и хорошо знал жизнь русских дворян в Европе. Поэтому в его прозе так естественно звучат немецкие городки, реки, сады и встречи людей вдали от дома.
</a:t>
            </a:r>
            <a:endParaRPr lang="en-US" sz="1585" dirty="0"/>
          </a:p>
        </p:txBody>
      </p:sp>
      <p:sp>
        <p:nvSpPr>
          <p:cNvPr id="13" name="Text 3"/>
          <p:cNvSpPr txBox="1"/>
          <p:nvPr/>
        </p:nvSpPr>
        <p:spPr>
          <a:xfrm>
            <a:off x="624337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5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как часть настроения
</a:t>
            </a:r>
            <a:pPr algn="l" indent="0" marL="0">
              <a:lnSpc>
                <a:spcPct val="90000"/>
              </a:lnSpc>
              <a:buNone/>
            </a:pPr>
            <a:r>
              <a:rPr lang="en-US" sz="1585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3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Тургенева пейзаж не просто украшает текст, а помогает понять чувства героев. Спокойные, мягкие картины природы часто подчеркивают хрупкость счастья и важность одного мгновения.
</a:t>
            </a:r>
            <a:endParaRPr lang="en-US" sz="1585" dirty="0"/>
          </a:p>
        </p:txBody>
      </p:sp>
      <p:sp>
        <p:nvSpPr>
          <p:cNvPr id="14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50" y="2020847"/>
            <a:ext cx="4598400" cy="14539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77625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сведения о повести «Ася»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686350" y="1610725"/>
            <a:ext cx="32043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поможет быстро запомнить главное о произведении и его героях.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686350" y="2643936"/>
            <a:ext cx="3204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строится вокруг личного выбора и чувства, поэтому в нем особенно важны психологизм и тема упущенного счастья.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686350" y="3589049"/>
            <a:ext cx="3136800" cy="4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И. С. Тургенева «Ася»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8451300" cy="9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Завязка сюжета: знакомство героев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83550" y="2735775"/>
            <a:ext cx="2588100" cy="17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 в немецком городке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Н. Н. знакомится с Гагиным и его сестрой Асей во время путешествия по Германии. Новые знакомые сразу привлекают его внимание своей необычностью и скрытой тайной.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155325" y="2735775"/>
            <a:ext cx="2588100" cy="17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впечатления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Ася поражает героя резкой сменой настроения, живостью и непохожестью на других девушек. Между персонажами возникает интерес, который быстро превращается в напряженное ожидание.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927100" y="2735775"/>
            <a:ext cx="2588100" cy="17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внутреннего конфликта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Н. Н. все сильнее думает об Асе, но пока не решается на откровенный шаг. Именно здесь в истории появляется главное испытание — выбор между чувством и сомнением.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сюжета повести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показывает, как от знакомства герои приходят к утрате счастья.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372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Ася производит впечатление живой и искренней девушки, которая не умеет скрывать сильные чувства. Ее поведение кажется порывистым, но именно в этом раскрывается ее правдивость.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Аси
</a:t>
            </a:r>
            <a:endParaRPr lang="en-US" sz="3200" dirty="0"/>
          </a:p>
        </p:txBody>
      </p:sp>
      <p:sp>
        <p:nvSpPr>
          <p:cNvPr id="7" name="Text 3"/>
          <p:cNvSpPr txBox="1"/>
          <p:nvPr/>
        </p:nvSpPr>
        <p:spPr>
          <a:xfrm>
            <a:off x="269850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ней сочетаются детская непосредственность и внутренняя гордость. Она может быть ранимой, потому что остро переживает каждое слово и каждый взгляд, особенно в минуты неопределенности.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79327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Ася стремится к настоящему чувству и ждет честного ответа. Для нее любовь — не игра и не случайное увлечение, а важное событие, требующее смелости и открытости.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688805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Ее необычность связана с трудной судьбой и одиночеством в детстве. Поэтому в характере Аси так заметны напряженность, настороженность и желание быть понятой по-настоящему.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рассказчика Н. Н.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15300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Н. Н. наблюдателен и умеет замечать тонкие детали, но часто остается в стороне от решающего действия. Он долго размышляет, вместо того чтобы сразу говорить прямо.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48308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боится ответственности за собственный выбор и старается сохранить спокойствие. Из-за этого он откладывает признание и упускает момент, когда все еще можно изменить.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25083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позднее понимание случившегося делает образ особенно жизненным. Тургенев показывает, что ум и чувствительность не спасают человека, если ему не хватает решимости.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главных героев повести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 события, а различие характеров и отношения к выбору. Это помогает увидеть, почему герои так по-разному переживают одну и ту же ситуацию.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Ася действует смело, Н. Н. колеблется, а Гагин стремится к спокойствию. Их различия и создают главный внутренний конфликт повести.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повести И. С. Тургенева «Ася»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4843" y="1564625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показывает первую любовь как редкое и очень сильное чувство. Оно возникает быстро, но требует честности, смелости и готовности сделать важный шаг.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644825" y="2649750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Счастье в повести зависит от одного короткого момента. Если человек слишком долго сомневается, время уходит, а вместе с ним — и возможность быть вместе.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44825" y="3734875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истории грустный, но правдивый. Причина утраты не в случайности, а во внутренней слабости героя, который понял свое чувство слишком поздно.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362400" y="326250"/>
            <a:ext cx="74988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тема: первая любовь и утрата
</a:t>
            </a:r>
            <a:endParaRPr lang="en-US" sz="3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9" y="-100"/>
            <a:ext cx="490742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10000" y="333375"/>
            <a:ext cx="42555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и настроение в повести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5091375" y="2089700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Рейн, старинный городок и вечерние прогулки создают спокойный, почти мечтательный фон. Природа как будто подсказывает героям, что счастье рядом, но оно очень непрочно.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91375" y="3457699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Свет, вода и воздух в описаниях Тургенева передают то надежду, то тревогу. Благодаря этому читатель чувствует: важное решение может быть принято только один раз.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9359" y="1733225"/>
            <a:ext cx="4972782" cy="1981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3700" y="3935950"/>
            <a:ext cx="37404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эпизод в повести двигает сюжет и раскрывает внутренний выбор героев.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600850" y="3935950"/>
            <a:ext cx="37404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построен так, что каждое событие приближает решающий момент. Маленькая задержка героя приводит к большой потере.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99225" y="1264522"/>
            <a:ext cx="78684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И. С. Тургенева «Ася»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419400" y="326250"/>
            <a:ext cx="8305200" cy="6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эпизоды и их значение
</a:t>
            </a:r>
            <a:endParaRPr lang="en-US" sz="3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9200" y="1295175"/>
            <a:ext cx="387900" cy="344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68625" y="1295175"/>
            <a:ext cx="387900" cy="344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3444" y="3265225"/>
            <a:ext cx="339413" cy="38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68625" y="3265225"/>
            <a:ext cx="387900" cy="387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769200" y="1845875"/>
            <a:ext cx="34173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Лодка напоминает о движении времени: если не решиться вовремя, шанс уплывает, как сама возможность счастья в повести.
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1258350" y="12043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Лодка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4968625" y="1845875"/>
            <a:ext cx="34173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Рейн связан с течением жизни и переменами. Его образ помогает почувствовать, что чувства героев тоже не стоят на месте.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5457800" y="12043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769200" y="3837475"/>
            <a:ext cx="34173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Сад создает тихую и лиричную атмосферу. В этом спокойствии особенно заметны волнение Аси и неуверенность Н. Н.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1258375" y="31959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Вечерний сад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968625" y="3837475"/>
            <a:ext cx="34173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становится знаком надежды и возможного признания. Оно показывает, как близко герои подошли к счастью, но не удержали его.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5457800" y="31959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362400" y="326250"/>
            <a:ext cx="84513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и художественные детали
</a:t>
            </a:r>
            <a:endParaRPr lang="en-US" sz="3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настроения героев по ходу сюжета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на графике показывает не только чувства, но и нарастание внутреннего напряжения в самых важных эпизодах повести.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движется от надежды к утрате: чем дольше герой медлит, тем заметнее становится трагический перелом.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И. С. Тургенева «Ася»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9733" y="1342454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пишет просто и точно, но за спокойными словами скрываются сильные чувства. Такой стиль помогает читателю самому заметить переживания героев.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629733" y="2277620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Важную роль играют описания природы: они не просто украшают текст, а помогают понять настроение сцены и состояние персонажей в этот момент.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629733" y="3212787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часто использует недосказанность и паузы. Из-за этого диалоги звучат живо, а смысл многих слов становится понятен по интонации и поступкам.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629733" y="4147954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детали — взгляд, движение, жест, письмо или прогулка — помогают Тургеневу показать характер героя без долгих объяснений и нравоучений.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362400" y="326250"/>
            <a:ext cx="7498800" cy="5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стиль Тургенева
</a:t>
            </a:r>
            <a:endParaRPr lang="en-US" sz="3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любовь не состоялась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повести показывает, как внутренние сомнения героя приводят к утрате счастья.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85650" y="2060100"/>
            <a:ext cx="3516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происходит в немецком городке, и это делает героев особенно заметными: вдали от дома их привычки, манеры и взгляды раскрываются яснее.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04000" y="2060100"/>
            <a:ext cx="3516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Чужая страна усиливает чувство одиночества. Герои как будто живут между двумя мирами: своим прошлым и новой, непривычной жизнью за границей.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085650" y="3529725"/>
            <a:ext cx="3516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фоне европейского города сильнее звучат темы памяти, тоски по дому и внутренней неустроенности. Поэтому личная история героев кажется особенно тонкой и правдивой.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362400" y="326250"/>
            <a:ext cx="74988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люди за границей в повести
</a:t>
            </a:r>
            <a:endParaRPr lang="en-US" sz="3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50" y="1831501"/>
            <a:ext cx="4598400" cy="18325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77625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Образы, мотивы и их смысл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686350" y="1610725"/>
            <a:ext cx="32043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повести помогают понять не только сюжет, но и главную мысль о быстротечности счастья.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686350" y="2643936"/>
            <a:ext cx="3204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образы Тургенев показывает, что счастье требует смелости, а промедление делает даже важный момент невозвратимым.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686350" y="3589049"/>
            <a:ext cx="3136800" cy="4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И. С. Тургенева «Ася»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372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«Ася» помогает понять, как в литературе изображают внутреннюю борьбу человека. Здесь особенно важно не действие само по себе, а то, что происходит в душе героя.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повесть важна для изучения литературы
</a:t>
            </a:r>
            <a:endParaRPr lang="en-US" sz="3200" dirty="0"/>
          </a:p>
        </p:txBody>
      </p:sp>
      <p:sp>
        <p:nvSpPr>
          <p:cNvPr id="7" name="Text 3"/>
          <p:cNvSpPr txBox="1"/>
          <p:nvPr/>
        </p:nvSpPr>
        <p:spPr>
          <a:xfrm>
            <a:off x="269850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знакомит с психологической прозой XIX века. Тургенев показывает характеры через чувства, сомнения, взгляды и молчание, а не только через события сюжета.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79327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учит замечать последствия одного решения. На примере Н. Н. видно, что иногда промедление меняет судьбу сильнее, чем любое внешнее препятствие.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688805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полезна для школьного чтения, потому что в ней ясно раскрываются темы любви, выбора, памяти и ответственности. Эти вопросы понятны и близки даже современному читателю.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63700" y="2505075"/>
            <a:ext cx="8203800" cy="204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Ася: повесть о несказанном счастье
</a:t>
            </a:r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Аси и Н. Н. показывает, как важно не бояться признания и решительного шага. Тургенев убеждает: упущенное мгновение может изменить всю жизнь.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2026-05-19T03:29:04Z</dcterms:created>
  <dcterms:modified xsi:type="dcterms:W3CDTF">2026-05-19T03:29:04Z</dcterms:modified>
</cp:coreProperties>
</file>