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часть и восстанавливать целое по одной доле.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части числа и числа по его части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числа встречаются в делении яблок, денег, времени и длины. Эти задачи помогают быстрее считать, проверять ответ и понимать связь между делением и умножением.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числа рядом с нами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доли нужны, чтобы одна часть действительно была четвертью.
</a:t>
            </a:r>
            <a:endParaRPr lang="en-US" sz="2176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равных долей часть числа нельзя определить точно: целое должно быть разделено честно и одинаково.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 теме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Половина, треть и четверть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— это одна из двух одинаковых частей целого. Если предмет разделили пополам, обе доли должны быть одинаковыми, иначе получится не совсем математика, а почти угадайка.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 и четверть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 — это одна из трёх равных частей, а четверть — одна из четырёх. Такие слова часто встречаются в задачах про торт, круг, шоколадку и другие знакомые предметы.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половину числа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половину числа, нужно разделить его на 2. Например, половина 12 равна 6, а половина 20 равна 10. Это удобно делать устно.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простая: если сложить две одинаковые половины, получится исходное число. Так сразу видно, не ошибся ли ученик в счёте.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показывает, что целое состоит из двух равных частей. Поэтому действие всегда одно и то же — деление на 2.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треть числа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 помогает увидеть, что целое можно разделить на три одинаковые доли. Каждая из них будет одинакового размера, как три одинаковых кусочка пирога.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треть числа, нужно разделить его на 3. Например, треть 9 равна 3, а треть 15 равна 5. Если деление идёт без остатка, ответ получается быстро.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не делится на 3 без остатка, в таких заданиях нужно быть особенно внимательным. В начальной школе обычно берут удобные числа.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Круг, разделённый на четыре части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круг, который аккуратно поделили на четыре одинаковых сектора. Один сектор и есть четверть целого. Такой рисунок помогает сразу понять, почему нужно делить на 4, а не на другое число.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Шоколадка с ровными дольками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шоколада часто делится на одинаковые кусочки. Если вся плитка — это целое, то один из четырёх одинаковых кусочков будет четвертью. На такой картинке математика выглядит почти вкусно.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числа в картинках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часть числа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выбрать действие и получить ответ без лишних шагов.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равных частей сразу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нужно найти не одну часть, а две трети или три четверти числа. Тогда сначала находят одну долю, а потом учитывают, сколько таких долей требуется в ответе.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одна треть числа 12 равна 4, то две трети — это уже 8. Можно сложить 4 и 4 или просто умножить 4 на 2.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трёх четвертей действует тот же принцип: сначала одна четверть, потом нужное количество частей. Главное — не перепутать, сколько долей надо взять.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тренируют внимательность. Они учат считать не только быстро, но и аккуратно, без смешных математических сюрпризов.
</a:t>
            </a:r>
            <a:endParaRPr lang="en-US" sz="100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число по одной части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одна треть равна 5, то всё число равно 15. Если одна четверть равна 7, то целое равно 28. Здесь помогает умножение.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действие — обратное по отношению к поиску части числа. Сначала была делёжка, а теперь мы как будто собираем число обратно по кусочкам.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известна одна часть, нужно понять, сколько таких частей составляет целое. Затем известную долю умножают на это число и получают весь ответ.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число по половине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известна половина числа, нужно вернуть её к целому. Для этого известную часть умножают на 2: ведь половина — это две одинаковые доли одного числа.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половина равна 9, то целое число равно 18. Если половина равна 12, получается 24. Тут работает простое правило: два одинаковых кусочка складываются в целое.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называют обратным действием. Сначала была одна часть, а потом мы восстанавливаем всё число. Это удобно и помогает быстро проверять себя без лишних догадок.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число по трети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одна треть равна 6, то целое число будет 18. Если одна треть равна 8, получается 24. Три одинаковые доли складываются в одно целое без остатка.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известна одна треть числа, надо понять, сколько таких частей в целом. Их три, значит известную часть нужно умножить на 3, чтобы собрать число полностью.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особенно удобен в коротких задачах. Сначала находим одну часть, потом умножаем её на 3 и получаем весь ответ. Всё честно, как в математической считалочке.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число по четверти
</a:t>
            </a:r>
            <a:endParaRPr lang="en-US" sz="2933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известна четверть числа, значит перед нами одна из четырёх одинаковых частей. Чтобы узнать целое, нужно умножить эту часть на 4. Так маленькая доля возвращается к полному числу.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четверть равна 5, то целое число — 20. Если четверть равна 9, получается 36. На рисунке удобно показать четыре равные части, чтобы сразу увидеть, откуда берётся ответ.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нахождения числа по его части
</a:t>
            </a:r>
            <a:endParaRPr lang="en-US" sz="2953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определить целое по известной половине, трети или четверти.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00" y="1614220"/>
            <a:ext cx="1447800" cy="144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4275" y="1614220"/>
            <a:ext cx="1085850" cy="1447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0000" y="1614220"/>
            <a:ext cx="1447800" cy="1447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действие
</a:t>
            </a:r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часть находили делением, проверку делают умножением. Это помогает увидеть, возвращается ли известная доля обратно в целое число без ошибки.
</a:t>
            </a:r>
            <a:endParaRPr lang="en-US" sz="935" dirty="0"/>
          </a:p>
        </p:txBody>
      </p:sp>
      <p:sp>
        <p:nvSpPr>
          <p:cNvPr id="12" name="Text 3"/>
          <p:cNvSpPr txBox="1"/>
          <p:nvPr/>
        </p:nvSpPr>
        <p:spPr>
          <a:xfrm>
            <a:off x="40007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вычислений
</a:t>
            </a:r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целое находили умножением, его можно проверить делением. Такой простой шаг показывает, правильно ли выбрано действие и верен ли ответ.
</a:t>
            </a:r>
            <a:endParaRPr lang="en-US" sz="935" dirty="0"/>
          </a:p>
        </p:txBody>
      </p:sp>
      <p:sp>
        <p:nvSpPr>
          <p:cNvPr id="13" name="Text 4"/>
          <p:cNvSpPr txBox="1"/>
          <p:nvPr/>
        </p:nvSpPr>
        <p:spPr>
          <a:xfrm>
            <a:off x="68374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уверенность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особенно полезна в 4 классе. Она помогает заметить неточность вовремя и закончить задачу аккуратно, без математических сюрпризов.
</a:t>
            </a:r>
            <a:endParaRPr lang="en-US" sz="93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заданиях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перепутать, что дано в задаче: часть числа или всё число целиком. Из-за этого легко выбрать неверное действие.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делить или умножать не на то число. Если нужна четверть, нельзя работать как для трети: ответ сразу уедет в сторону.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забывают, что части должны быть равными. Если доли разные, это уже не честное деление, а математика с капризами.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внимательно читать условие и медленно сравнивать, что известно и что надо найти. Тогда задача решается намного спокойнее.
</a:t>
            </a:r>
            <a:endParaRPr lang="en-US" sz="100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из повседневной жизни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числа легко встретить дома и в школе: в задачах про яблоки, конфеты, игрушки, деньги и время. Половина, треть и четверть встречаются чаще, чем кажется.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можно посчитать половину яблок в корзине или узнать, сколько конфет составляет треть пакета. Такие примеры делают математику понятной, живой и даже немного похожей на игру.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действие в задаче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понять, когда использовать деление, а когда — умножение.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для уверенного счёта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Простые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 с коротких заданий на половину, треть и четверть. Такие примеры помогают быстро вспомнить правило и не путать части числа.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Поиск целого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тренируются восстанавливать число по одной известной части. Здесь важно выбрать нужное действие и не забыть, сколько одинаковых долей в целом.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Проверка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полезно проверить ответ обратным действием. Это развивает аккуратность и помогает заметить ошибку ещё до того, как она спрячется.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4. Уверенный счёт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короткие упражнения делают вычисления быстрее и спокойнее. К концу темы ученик уже увереннее решает задачи и меньше путается в действиях.
</a:t>
            </a:r>
            <a:endParaRPr lang="en-US" sz="92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числа находят делением на 2, 3 или 4, а число по его части — умножением на 2, 3 или 4. Эти действия дружат и ведут к верному ответу.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и целое всегда рядом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2026-05-24T12:00:18Z</dcterms:created>
  <dcterms:modified xsi:type="dcterms:W3CDTF">2026-05-24T12:00:18Z</dcterms:modified>
</cp:coreProperties>
</file>