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выпуклого многоугольника: основная формула и её применение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Формула, треугольники и задачи с многоугольниками.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работает формула углов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объясняет, как находить сумму внутренних углов выпуклого многоугольника по числу сторон. Она нужна в геометрии 9 класса, помогает проверять построения и решать задачи без лишних измерений.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понятия: многоугольник, вершина, сторона, угол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09107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 образуется из нескольких отрезков, которые последовательно соединяются в замкнутую фигуру. Такие отрезки называют сторонами, а точки их соединения — вершинами.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100123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и внешние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угол находится внутри фигуры между соседними сторонами. Внешний угол прилегает к нему снаружи и вместе с внутренним образует смежную пару.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9107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выпуклости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выпуклого многоугольника все внутренние углы меньше 180°, а любая диагональ между вершинами проходит внутри фигуры. Это делает его удобным для геометрических построений.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00123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число сторон определяет сумму внутренних углов, а не длина сторон или форма фигуры. Поэтому одна и та же формула подходит для любых выпуклых многоугольников.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050" y="2403758"/>
            <a:ext cx="2840688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как исходная фигура для вывода формулы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05657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факт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треугольника всегда равна 180°. Этот результат лежит в основе всех дальнейших рассуждений о многоугольниках.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5731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треугольнике углы равны 50°, 60° и 70°, их сумма составляет 180°. Такой рисунок помогает быстро увидеть, как работает правило.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65803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частного к общему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 — самая простая фигура, из которой начинается вывод формулы для многоугольников. Через него удобно перейти к фигурам с большим числом сторон.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формулы через разбиение на треугольники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рассуждение: от многоугольника с n сторонами к общей сумме внутренних углов.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растёт сумма углов при увеличении числа сторон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каждое новое ребро добавляет к общей сумме ровно 180°.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линейная: чем больше сторон, тем больше сумма внутренних углов на 180° за шаг.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суммы внутренних углов выпуклого n-угольника: (n−2)×180°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формулы на простых примерах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Проверим правило на нескольких фигурах и убедимся, что оно работает одинаково для всех выпуклых многоугольников.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ростом числа сторон сумма увеличивается на 180° каждый раз.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(n−2)×180°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3325" y="2206540"/>
            <a:ext cx="554400" cy="443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43327" y="2145622"/>
            <a:ext cx="554400" cy="49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59782" y="2131725"/>
            <a:ext cx="484838" cy="554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формула верна именно для выпуклых фигур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внутри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выпуклого многоугольника диагонали, проведённые из одной вершины, не выходят за пределы фигуры. Поэтому её можно аккуратно разбить на треугольники без пересечений.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для невыпуклых фигур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невыпуклого многоугольника часть диагоналей может оказаться снаружи. Тогда простое разбиение на треугольники не всегда подходит, и нужно проверять форму фигуры.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треугольников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получившийся треугольник даёт 180°. Если таких частей n−2, то общая сумма внутренних углов равна (n−2)×180°. Это и есть основа формулы.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Шестиугольники в природе и дизайне
</a:t>
            </a:r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Шестиугольные формы легко заметить в сотах, мозаике и декоративных панно. Они выглядят аккуратно и позволяют плотно заполнять поверхность без промежутков. В таких узорах удобно применять формулу углов, чтобы понять, как фигуры соединяются между собой.
</a:t>
            </a:r>
            <a:endParaRPr lang="en-US" sz="1270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6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 архитектуре и знаках
</a:t>
            </a:r>
            <a:pPr algn="l" indent="0" marL="0">
              <a:lnSpc>
                <a:spcPct val="100000"/>
              </a:lnSpc>
              <a:buNone/>
            </a:pPr>
            <a:r>
              <a:rPr lang="en-US" sz="13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 встречаются в архитектурных деталях, плитке и дорожных знаках. Их симметрия делает композицию строгой и понятной. Знание суммы углов помогает заранее рассчитать форму, чтобы элементы точно совпадали при построении.
</a:t>
            </a:r>
            <a:endParaRPr lang="en-US" sz="1316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 в окружающем мире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0835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119813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719138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один внутренний угол правильного многоугольника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847091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общую сумму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число сторон n и вычисляют сумму внутренних углов по формуле (n−2)×180°. Это даёт общую величину для всей фигуры, а не для одного угла.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64206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Разделить на равные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правильного многоугольника все углы одинаковы, поэтому общую сумму делят на число сторон. Так получают величину одного внутреннего угла без лишних измерений.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94359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на примерах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квадрата получается 90°, у правильного пятиугольника — 108°, у правильного шестиугольника — 120°. Эти значения подтверждают работу формулы на знакомых фигурах.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треугольников получается при разбиении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треугольников всегда на два меньше числа сторон фигуры. Это удобно запоминать как простое правило n−2.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каждом увеличении числа сторон на одну добавляется ещё один треугольник, поэтому рост получается линейным.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геометрия; правило разбиения выпуклого n-угольника на треугольники.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95325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виды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угол находится внутри многоугольника, а внешний прилегает к нему снаружи. Если перепутать их, ответ будет неверным уже на первом шаге решения.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01697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выпуклость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(n−2)×180° надёжно работает для выпуклых фигур. Для невыпуклого многоугольника нужно сначала убедиться, что его диагонали можно провести без выхода за пределы фигуры.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01600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Спешат найти один угол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сразу ищут неизвестный угол, не сложив известные. Сначала надо определить общую сумму для всей фигуры, а потом вычитать уже известные значения.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840831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стороны неправильно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возникают, если неверно посчитать вершины или принять ломаную линию за многоугольник. Важно внимательно проверить число сторон и замкнутость фигуры.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и внешние углы выпуклого многоугольника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видов углов помогает не путать их в задачах и правильно выбирать формулу.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и внешние углы связаны через смежность, но в вычислениях используются по-разному. Для внешних углов сумма всегда постоянна.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геометрия; свойства выпуклых многоугольников.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сумму углов
</a:t>
            </a:r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формуле суммы внутренних углов выпуклого многоугольника и последующем вычитании известных значений.
</a:t>
            </a:r>
            <a:endParaRPr lang="en-US" sz="2554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50" y="2091313"/>
            <a:ext cx="5112300" cy="2705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1125" y="2091413"/>
            <a:ext cx="5112300" cy="27059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Многоугольники в архитектуре и орнаменте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2922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 без зазоров
</a:t>
            </a:r>
            <a:pPr algn="l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плитке и паркете многоугольные элементы помогают покрывать поверхность ровно, без щелей. Особенно часто используют шестиугольники и комбинации одинаковых фигур, потому что они удобно соединяются между собой.
</a:t>
            </a:r>
            <a:endParaRPr lang="en-US" sz="1209" dirty="0"/>
          </a:p>
        </p:txBody>
      </p:sp>
      <p:sp>
        <p:nvSpPr>
          <p:cNvPr id="10" name="Text 3"/>
          <p:cNvSpPr txBox="1"/>
          <p:nvPr/>
        </p:nvSpPr>
        <p:spPr>
          <a:xfrm>
            <a:off x="642097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 фасадов и витражей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фасадах, в витражах и декоративных панелях многоугольники создают чёткий ритм рисунка. Правильная сумма углов нужна, чтобы детали точно сходились и узор выглядел аккуратно, без наложений.
</a:t>
            </a:r>
            <a:endParaRPr lang="en-US" sz="130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суммы углов для разных фигур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новая сторона добавляет к общей сумме ещё 180°. Поэтому рост значений происходит одинаковыми шагами.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зависит только от числа сторон и увеличивается по одной и той же закономерности.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геометрия; формула суммы внутренних углов выпуклого многоугольника.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нахождения неизвестного угла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842828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Сложим известные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складываем четыре данных угла: 100°, 110°, 95° и 105°. Получается 410°, то есть уже известна большая часть суммы.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498085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Найдём общую сумму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пятиугольника используем формулу (5−2)×180°. Общая сумма внутренних углов равна 540°, и это предел для всех пяти углов вместе.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153339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Вычислим неизвестный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540° вычитаем 410° и получаем 130°. Так решают большинство задач, где один угол многоугольника не указан.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темы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помогают быстро решать задачи, если известно число сторон многоугольника.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формула даёт сумму, другая — величину одного угла в правильной фигуре, третья описывает внешние углы. Вместе они закрывают основные типы задач.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геометрия; свойства выпуклых многоугольников.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3000" y="2135775"/>
            <a:ext cx="554100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1507" y="2135775"/>
            <a:ext cx="484838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31258" y="2135780"/>
            <a:ext cx="415575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62009" y="2135780"/>
            <a:ext cx="554100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знание о сумме углов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и построение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помогает строить фигуры с нужными углами и проверять, правильно ли они соединены. Это особенно важно в школьном черчении и при создании точных схем.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стороны и углы, можно быстро понять, соответствует ли фигура условиям задачи. Так удобнее находить ошибки в готовом рисунке или чертеже.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геометрических задачах формула заменяет долгие измерения. Достаточно знать число сторон и сложить известные углы, чтобы найти неизвестный элемент фигуры.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 и 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мозаиками, узорами и геометрическими моделями закономерность помогает подбирать фигуры, которые точно совпадают друг с другом без зазоров и наложений.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выпуклого многоугольника зависит только от числа его сторон и находится по формуле (n−2)×180°. Это делает геометрию понятной и удобной для решения задач.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2026-06-03T14:15:32Z</dcterms:created>
  <dcterms:modified xsi:type="dcterms:W3CDTF">2026-06-03T14:15:32Z</dcterms:modified>
</cp:coreProperties>
</file>