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Латинской Америки
</a:t>
            </a:r>
            <a:pPr algn="l" indent="0" marL="0">
              <a:lnSpc>
                <a:spcPct val="90000"/>
              </a:lnSpc>
              <a:buNone/>
            </a:pPr>
            <a:r>
              <a:rPr lang="en-US" sz="20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регион, где история, языки и природа тесно связаны.
</a:t>
            </a:r>
            <a:endParaRPr lang="en-US" sz="4337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регион стоит изучать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помогает увидеть, как на одном пространстве сочетаются колониальное наследие, культурное смешение и быстрые перемены современности. Это регион, где география, история и экономика особенно тесно связаны.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на карте Америки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карту, Латинская Америка тянется широкой дугой от северной части континента к югу. В неё входят Мексика, страны Центральной и Южной Америки, а также островные территории Карибского моря.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региона
</a:t>
            </a:r>
            <a:endParaRPr lang="en-US" sz="1384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удобно делить на три большие части. Мезоамерика соединяет север и юг материка, Карибы образуют островную дугу, а Южная Америка занимает основную площадь в южном полушарии.
</a:t>
            </a:r>
            <a:endParaRPr lang="en-US" sz="912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крупные зоны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делает Латинскую Америку пространством пересечения морских путей, горных систем и тропических поясов. Поэтому карты региона всегда показывают не только страны, но и разнообразие природных границ.
</a:t>
            </a:r>
            <a:endParaRPr lang="en-US" sz="873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границы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Латинской Америки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Языковой критерий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региону относят государства, где в общественной жизни преобладают романские языки. Наиболее заметны испанский, португальский и французский, поэтому границы понятия связаны прежде всего с языком и культурой.
</a:t>
            </a:r>
            <a:endParaRPr lang="en-US" sz="1268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политическая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 — это культурное, а не строго политическое понятие. Его используют по-разному в науке, учебниках и международной практике, поэтому список стран может немного отличаться.
</a:t>
            </a:r>
            <a:endParaRPr lang="en-US" sz="1292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историческое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колонизации тоже важна: именно испанское, португальское и французское влияние сформировало сходные правовые традиции, городскую культуру и многие элементы повседневной жизни.
</a:t>
            </a:r>
            <a:endParaRPr lang="en-US" sz="1268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границы 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Самоидентификация государств и населения также влияет на принадлежность к региону. В одних случаях акцент делают на языке, в других — на исторических связях и общей судьбе стран.
</a:t>
            </a:r>
            <a:endParaRPr lang="en-US" sz="12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структура населения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картина региона сложнее, чем кажется: рядом с государственными языками живут сотни языков коренных народов.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испанский и португальский, но регион остаётся многоязычным и культурно неоднородным.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Оценочное распределение по языковым группам региона на основе общих сведений о населении Латинской Америки; без точной датировки.
</a:t>
            </a:r>
            <a:endParaRPr lang="en-US" sz="1012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926" y="1211450"/>
            <a:ext cx="2661898" cy="339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58172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Анды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образуют самый протяжённый горный пояс региона. Здесь резко меняются высота, температура и влажность, поэтому рядом существуют заснеженные вершины, высокогорные долины и засушливые плато.
</a:t>
            </a:r>
            <a:endParaRPr lang="en-US" sz="1046" dirty="0"/>
          </a:p>
        </p:txBody>
      </p:sp>
      <p:sp>
        <p:nvSpPr>
          <p:cNvPr id="12" name="Text 3"/>
          <p:cNvSpPr txBox="1"/>
          <p:nvPr/>
        </p:nvSpPr>
        <p:spPr>
          <a:xfrm>
            <a:off x="3518479" y="3421325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пастбища
</a:t>
            </a:r>
            <a:pPr algn="l" indent="0" marL="0">
              <a:lnSpc>
                <a:spcPct val="100000"/>
              </a:lnSpc>
              <a:buNone/>
            </a:pPr>
            <a:r>
              <a:rPr lang="en-US" sz="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 и Льянос отличаются более открытыми равнинами. Здесь преобладают степные и саванные ландшафты, удобные для сельского хозяйства и скотоводства.
</a:t>
            </a:r>
            <a:endParaRPr lang="en-US" sz="1174" dirty="0"/>
          </a:p>
        </p:txBody>
      </p:sp>
      <p:sp>
        <p:nvSpPr>
          <p:cNvPr id="13" name="Text 4"/>
          <p:cNvSpPr txBox="1"/>
          <p:nvPr/>
        </p:nvSpPr>
        <p:spPr>
          <a:xfrm>
            <a:off x="3518438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Крайняя засушливость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Атакама известна крайне низким количеством осадков и суровыми условиями жизни. Это один из самых засушливых районов Земли, где природа приспособилась к дефициту влаги.
</a:t>
            </a:r>
            <a:endParaRPr lang="en-US" sz="1046" dirty="0"/>
          </a:p>
        </p:txBody>
      </p:sp>
      <p:sp>
        <p:nvSpPr>
          <p:cNvPr id="14" name="Text 5"/>
          <p:cNvSpPr txBox="1"/>
          <p:nvPr/>
        </p:nvSpPr>
        <p:spPr>
          <a:xfrm>
            <a:off x="658222" y="3482265"/>
            <a:ext cx="2188510" cy="949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тропики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 — зона постоянной жары и высокой влажности. Тропические леса создают сложную экосистему, где особенно важны реки, биоразнообразие и чувствительность к вырубке лесов.
</a:t>
            </a:r>
            <a:endParaRPr lang="en-US" sz="10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независимости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 европейского завоевания к формированию независимых стран в XIX веке.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стран
</a:t>
            </a:r>
            <a:endParaRPr lang="en-US" sz="1804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Республиканская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страны региона — республики, поэтому власть строится вокруг выборных институтов. Это отличает Латинскую Америку от многих других частей мира, где монархия сохранялась дольше.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Бразилия, Мексика и Аргентина — федерации, а Чили, Перу и Уругвай — унитарные республики. Монархий в регионе нет, что подчёркивает общую политическую традицию.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устройства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устройству государства делятся на федерации и унитарные республики. В федерациях часть полномочий закреплена за регионами, а в унитарных странах управление более централизовано.
</a:t>
            </a:r>
            <a:endParaRPr lang="en-US" sz="12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секторы хозяйства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экономики распределены неравномерно: одни страны сильнее зависят от сырья, другие — от промышленности и услуг.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 промышленность заметны особенно сильно, но сырьё и агросектор остаются стратегически важными для многих стран.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основных секторов экономики региона на основе общеизвестной структуры хозяйства Латинской Америки; без точной статистической базы.
</a:t>
            </a:r>
            <a:endParaRPr lang="en-US" sz="81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9725" y="3083669"/>
            <a:ext cx="4051200" cy="1590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региона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
</a:t>
            </a:r>
            <a:pPr algn="l" indent="0" marL="0">
              <a:lnSpc>
                <a:spcPct val="100000"/>
              </a:lnSpc>
              <a:buNone/>
            </a:pPr>
            <a:r>
              <a:rPr lang="en-US" sz="5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выделяется масштабом: это крупнейшая страна региона по территории и численности населения. Её экономика опирается на сельское хозяйство, промышленность, энергетику и внутренний рынок.
</a:t>
            </a:r>
            <a:endParaRPr lang="en-US" sz="1221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и Колумбия
</a:t>
            </a:r>
            <a:pPr algn="l" indent="0" marL="0">
              <a:lnSpc>
                <a:spcPct val="100000"/>
              </a:lnSpc>
              <a:buNone/>
            </a:pPr>
            <a:r>
              <a:rPr lang="en-US" sz="5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известна экспортом сельскохозяйственной продукции, а Колумбия — разнообразной экономикой, кофе, нефтью и крупными городами. Обе страны хорошо показывают неоднородность региона.
</a:t>
            </a:r>
            <a:endParaRPr lang="en-US" sz="1285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сочетает развитую промышленность, сильные производственные цепочки и тесные торговые связи с США. Это один из ключевых экономических центров Северной и Латинской Америки.
</a:t>
            </a:r>
            <a:endParaRPr lang="en-US" sz="12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стран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ведущих стран региона по демографии, ресурсам и структуре экономики.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 Мексика выделяются масштабом, Аргентина — аграрным потенциалом, а Колумбия показывает сочетание разных природных условий и отраслей экономики.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ООН, Всемирного банка и национальной статистики стран региона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проявления культуры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кухня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региона строится вокруг кукурузы, фасоли, риса, мяса и тропических плодов. В каждом субрегионе набор блюд свой, но принцип смешения природных и культурных влияний остается общим.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обряды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Латинской Америке сохраняют связь с исторической памятью и местными обычаями. Карнавал в Рио и День мертвых в Мексике показывают, как традиция становится частью современной городской жизни.
</a:t>
            </a:r>
            <a:endParaRPr lang="en-US" sz="947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палитра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региона объединяет европейские, африканские и местные традиции. Самба, танго, сальса и реггетон возникли в разных странах, но стали узнаваемыми символами общей культурной динамики.
</a:t>
            </a:r>
            <a:endParaRPr lang="en-US" sz="9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675" y="2963527"/>
            <a:ext cx="3686100" cy="1281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корня культурного наследия
</a:t>
            </a:r>
            <a:endParaRPr lang="en-US" sz="1781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сохранили языки, знания о природе, сельскохозяйственные традиции и художественные формы. Их наследие особенно заметно в топонимике, орнаментах, ремеслах и использовании местных продуктов.
</a:t>
            </a:r>
            <a:endParaRPr lang="en-US" sz="1268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вклад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наследие сформировалось через историю рабства и последующее культурное взаимодействие. Оно особенно заметно в ритмах музыки, танцах, религиозных практиках, кухне и элементах повседневной идентичности.
</a:t>
            </a:r>
            <a:endParaRPr lang="en-US" sz="1268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колонизация принесла испанский и португальский языки, новые институты власти и городскую культуру. Она сильно повлияла на религию, архитектуру, правовые системы и социальную организацию обществ.
</a:t>
            </a:r>
            <a:endParaRPr lang="en-US" sz="12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926" y="1211450"/>
            <a:ext cx="2661898" cy="339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имена и успехи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58172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известность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Латинской Америки получила мировое признание благодаря авторам, чьи книги переведены на десятки языков. Произведения Габриэля Гарсиа Маркеса, Пабло Неруды и Марио Варгаса Льосы стали частью мировой классики.
</a:t>
            </a:r>
            <a:endParaRPr lang="en-US" sz="1027" dirty="0"/>
          </a:p>
        </p:txBody>
      </p:sp>
      <p:sp>
        <p:nvSpPr>
          <p:cNvPr id="12" name="Text 3"/>
          <p:cNvSpPr txBox="1"/>
          <p:nvPr/>
        </p:nvSpPr>
        <p:spPr>
          <a:xfrm>
            <a:off x="3518479" y="3421325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мир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признание поддерживают не только отдельные звезды, но и целые культурные школы. Это показывает, что регион умеет превращать местный опыт в явления мирового масштаба.
</a:t>
            </a:r>
            <a:endParaRPr lang="en-US" sz="1046" dirty="0"/>
          </a:p>
        </p:txBody>
      </p:sp>
      <p:sp>
        <p:nvSpPr>
          <p:cNvPr id="13" name="Text 4"/>
          <p:cNvSpPr txBox="1"/>
          <p:nvPr/>
        </p:nvSpPr>
        <p:spPr>
          <a:xfrm>
            <a:off x="3518438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особенно выделяются футбол, бейсбол и бокс. Бразилия и Аргентина известны футбольными достижениями, а Куба — сильными школами бокса и другими олимпийскими успехами.
</a:t>
            </a:r>
            <a:endParaRPr lang="en-US" sz="1064" dirty="0"/>
          </a:p>
        </p:txBody>
      </p:sp>
      <p:sp>
        <p:nvSpPr>
          <p:cNvPr id="14" name="Text 5"/>
          <p:cNvSpPr txBox="1"/>
          <p:nvPr/>
        </p:nvSpPr>
        <p:spPr>
          <a:xfrm>
            <a:off x="658222" y="3482265"/>
            <a:ext cx="2188510" cy="949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режиссура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телевидение региона все заметнее на международных фестивалях и платформах. Режиссеры из Мексики, Аргентины, Бразилии и Чили поднимают темы памяти, общества, неравенства и городской жизни.
</a:t>
            </a:r>
            <a:endParaRPr lang="en-US" sz="10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региональные объединения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ключевыми объединениями и их задачами в регионе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49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доходами остается одной из самых устойчивых проблем региона. Он отражается в доступе к образованию, медицине, жилью и качественным рабочим местам, особенно между крупными городами и периферией.
</a:t>
            </a:r>
            <a:endParaRPr lang="en-US" sz="1061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Урбанизационное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 создает нагрузку на транспорт, школы, больницы и коммунальную инфраструктуру. Мегаполисы расширяются быстрее, чем успевают обновляться сервисы, что усиливает социальные контрасты.
</a:t>
            </a:r>
            <a:endParaRPr lang="en-US" sz="1097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сырья
</a:t>
            </a:r>
            <a:pPr algn="l" indent="0" marL="0">
              <a:lnSpc>
                <a:spcPct val="100000"/>
              </a:lnSpc>
              <a:buNone/>
            </a:pPr>
            <a:r>
              <a:rPr lang="en-US" sz="50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многих стран зависит от сырья и аграрного экспорта, поэтому колебания цен сильно влияют на доходы бюджета. Это делает развитие уязвимым к внешней конъюнктуре и инвестиционным рискам.
</a:t>
            </a:r>
            <a:endParaRPr lang="en-US" sz="1093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уязвимость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502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наводнения и ураганы регулярно затрагивают населенные пункты, сельское хозяйство и транспорт. Климатические риски в регионе особенно опасны там, где высокая плотность населения сочетается со слабой защитой.
</a:t>
            </a:r>
            <a:endParaRPr lang="en-US" sz="1087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вызовы региона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основа развития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часто рассматривается как природный щит планеты: ее леса поглощают углерод и поддерживают уникальное биоразнообразие. Однако вырубка, пожары и освоение земель меняют этот хрупкий баланс очень быстро.
</a:t>
            </a:r>
            <a:endParaRPr lang="en-US" sz="716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как резерв жизни
</a:t>
            </a:r>
            <a:endParaRPr lang="en-US" sz="1203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 — не только горная цепь, но и источник воды для миллионов людей. Здесь формируются высотные пояса, ледники и речные бассейны, от которых зависят города, сельское хозяйство и энергетика.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и водные ресурсы
</a:t>
            </a:r>
            <a:endParaRPr lang="en-US" sz="1337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богата нефтью, медью, литием, древесиной и плодородными землями. Но природное богатство требует осторожного управления, иначе добыча и расширение сельхозугодий приводят к утрате экосистем.
</a:t>
            </a:r>
            <a:endParaRPr lang="en-US" sz="737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ответственность
</a:t>
            </a:r>
            <a:endParaRPr lang="en-US" sz="11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городской урбанизации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быстрее, чем сельские территории, поэтому меняются транспорт, рынок труда и образ жизни молодежи.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городского населения постепенно увеличивается, что подтверждает устойчивую урбанизацию и рост значения цифровых и сервисных секторов.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World Urbanization Prospects, 2022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11103"/>
            <a:ext cx="4007700" cy="191544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параметров сравнения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стран важно не ограничиваться одним показателем: разные параметры показывают регион гораздо точнее, чем общие стереотипы.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анализ этих пяти признаков помогает увидеть, почему страны региона похожи исторически, но сильно различаются по возможностям и темпам развития.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 основе географических и социально-экономических характеристик стран Латинской Америки
</a:t>
            </a:r>
            <a:endParaRPr lang="en-US" sz="744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 — это единый историко-культурный мир с разными странами, ресурсами и траекториями развития. Понимание региона требует сравнивать факты, а не опираться на стереотипы.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единство в разнообразии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2026-07-26T06:33:05Z</dcterms:created>
  <dcterms:modified xsi:type="dcterms:W3CDTF">2026-07-26T06:33:05Z</dcterms:modified>
</cp:coreProperties>
</file>