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двустворчатые моллюски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водные моллюски с важной ролью в природе и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древние обитатели водоемов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животных появилась около 500 миллионов лет назад и сейчас насчитывает около 20 000 видов, которые широко распространены в морях и пресных водах, играя значимую экологическую и культурную роль.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двустворчатых моллюсков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состоит из двух симметричных створок, соединенных эластичной связкой, которая позволяет моллюску открываться для питания и закрываться при опасности.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створки — защита и мобильность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отличаются по цвету, форме и размеру, что отражает приспособления к разным средам обитания и способам защиты от хищников.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раковин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служит для движения и зарывания в грунт, а мантийная полость открыта снизу, обеспечивая эффективный проход воды для дыхания и питания.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и мантийная полость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двустворчатых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— тонкая кожная складка, покрывающая внутренности. Жабры обеспечивают газообмен и фильтрацию пищи в воде, располагаясь внутри мантийной полости.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Мантийная складка и жабры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узлы связаны волокнами, образуя разбросанно-узловую систему, которая контролирует рефлексы и реакции моллюска на окружающую среду.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координации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незамкнутая, кровь циркулирует по полостям. Сердце трёхкамерное, обеспечивает транспорт кислорода и питательных веществ.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и сердце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жизненного цикла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двустворчатых имеют раздельные полы, иногда встречаются гермафродиты. Оплодотворение обычно происходит снаружи, но у некоторых пресноводных — внутри.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велигера покрыта ресничками, что помогает ей активно плавать и распространяться в водной среде перед оседанием.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личинка – велигера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периода в плавучем состоянии личинка оседает на дно, где постепенно превращается во взрослого моллюска со створками и развитой внутренней организацией.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взрослой форме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реакции двустворчатых моллюсков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используют ногу для медленного передвижения и зарывания в мягкий грунт, что помогает избегать хищников и находить оптимальное место обитания.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они быстро закрывают створки, защищая мягкие ткани внутри от повреждений и хищников, используя мощные мышцы.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ощущают изменения температуры, света и прикосновения, благодаря чему своевременно реагируют на внешние раздражители, закрывая раковину.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представители класса двустворчатых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морским двустворчатым относятся мидии, устрицы и гребешки — они широко распространены в соленой воде, служат пищей и имеют декоративное значение.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Тридакны — самые крупные моллюски среди двустворчатых, достигающие до 120 см в длину и впечатляющих размеров массы.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виды — тридакны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Беззубки и перловицы обитают в реках и озерах, играя важную роль в очистке воды и поддержании экологического баланса пресноводных систем.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моллюски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8654"/>
            <a:ext cx="3765900" cy="204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крупных представителей двустворчатых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значительные различия в размерах, массе и средах обитания основных видов двустворчатых моллюсков.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крупней и массивней пресноводных, что связано с особенностями среды обитания.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научных публикаций по моллюскам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47240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чувств двустворчатых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клетки на мантии реагируют на механические раздражения, что помогает моллюскам своевременно закрывать створки при опасности.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прикосновениям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мидий и морских гребешков по краю мантии находятся простые глазки, которые улавливают свет и тень, способствуя ориентации в пространстве.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глазки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обладают химорецепторами, позволяющими распознавать состав воды и находить пищу или избегать вредных веществ.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рецепторы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двустворчатых моллюсков: механизмы и адаптации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фильтруют воду через жабры, задерживая мельчайшие частицы органического вещества и планктон, обеспечивая себя питанием.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Ротовой аппарат варьируется: гребешки ориентированы на более крупные частицы, устрицы — на микроскопический планктон, что расширяет разнообразие кормовых ресурсов.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щетинки и слизистые выделения на жабрах помогают эффективно задерживать и перемещать пищу к органам переваривания.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адаптация фильтрации ведет к важной экологической функции — очистке водоемов и поддержанию биологического равновесия.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глубины и прибрежные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Мидии, устрицы и тридакны обитают преимущественно в морской воде на каменистых и коралловых рифах, где находят питание и укрытие.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реки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Беззубки и перловицы распространены в пресной воде рек и озёр, предпочитая илистые и песчаные донные участки.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рек и солоноватые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переходных зонах с изменяющейся солёностью, например в устьях рек, встречаются виды, адаптированные к переменным условиям.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ареалы крупных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Жемчужницы заселяют пресные воды Евразии, в то время как тридакны предпочитают коралловые рифы Индо-Тихоокеанского региона.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двустворчатых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двустворчатых моллюсков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фильтруют воду, задерживая и удаляя взвешенные частицы, что способствует очищению водных экосистем на локальном и региональном уровнях.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перемешивание кислорода и питательных веществ, поддерживая здоровье водного сообщества и способствуя продуктивности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являются важным звеном в пищевых цепях, питаясь планктоном и самим являясь кормом для рыб, птиц и млекопитающих, включая выдр и медведей.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устрицы широко используют в пищевой промышленности благодаря их питательной ценности и доступности в морских регионах.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Гребешки ценятся как деликатес, а их мясо является ингредиентом изысканных блюд во многих культурах.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и перламутр применяются для изготовления украшений и предметов декоративного искусства, популярность которых сохраняется веками.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жемчуга на фермах — важная отрасль, обеспечивающая экономический доход и развитие аквакультуры в прибрежных регионах.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двустворчатых для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двустворчатые образуют жемчуг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формируется, когда моллюск реагирует на проникновение инородного тела в мантию, откладывая вокруг него защитный слой перламутра. Этот естественный процесс может продолжаться от нескольких месяцев до нескольких лет.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и культивируемый жемчуг визуально практически неотличимы, что делает выращивание жемчуга важным промышленным методом без ущерба для дикой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проблемы охраны двустворчатых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тяжёлыми металлами, нефтепродуктами и моющими средствами негативно сказывается на здоровье двустворчатых и сокращает их численность.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неустойчивая добыча приводят к исчезновению редких видов, например, пресноводной жемчужницы в отдельных регионах России.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осушение водоёмов, а также строительство гидросооружений нарушают естественные места обитания и миграционные пути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сохранения двустворчатых моллюсков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способствует сохранению естественных местообитаний и защите редких видов двустворчатых.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контроль сброса загрязняющих веществ и мероприятия по очистке водоёмов снижают вредное влияние на популяции моллюсков.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жемчужниц в искусственных условиях позволяет восстанавливать численность и уменьшать давление на дикие популяции.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водных экосистем и восстановление биологических цепей поддерживают общее здоровье водоемов и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в культуре и искусстве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Перламутровые изделия из двустворчатых моллюсков ценились ещё в Древнем Египте и Персии, а мотив раковины широко использовался в архитектурных орнаментах, особенно в стиле барокко.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народных сказках раковины часто являлись источником волшебных предметов, а жемчуг с древних времён символизировал чистоту и богатство, отражаясь в традициях и обрядах.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двустворчатых моллюсков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Гребешки способны быстро закрывать створки, что позволяет им «прыгать» и развивать скорость до 15 км/ч. Такой способ передвижения помогает им уклоняться от хищников и находить новые места обитания.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Гребешки и их молниеносное плавание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Тридакна гигантская — самый крупный моллюск длиной до 120 см и весом до 200 кг. Эти морские существа обитают на коралловых рифах и могут жить более века, влияя на экосистему рифов.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Тридакна — гигант водных глубин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более двадцати тысяч видов двустворчатых помогает понять биоразнообразие и поддерживать экологический баланс в водных системах.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двустворчатых раскрывают сложные взаимосвязи в экосистемах, что критично для мониторинга окружающей среды и сохранения водных ресурсов.
</a:t>
            </a:r>
            <a:endParaRPr lang="en-US" sz="1013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двустворчатых моллюсков для экосистем и человека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являются важным компонентом водных экосистем с уникальными адаптациями и ценным хозяйственным значением. Их сохранение и изучение способствуют экологии и науке будущего.
</a:t>
            </a:r>
            <a:endParaRPr lang="en-US" sz="161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2026-05-09T15:11:48Z</dcterms:created>
  <dcterms:modified xsi:type="dcterms:W3CDTF">2026-05-09T15:11:48Z</dcterms:modified>
</cp:coreProperties>
</file>