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кривые, многоугольники и окружность
</a:t>
            </a:r>
            <a:endParaRPr lang="en-US" sz="2699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фигуры помогают понять язык геометрии.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распознавать формы в окружающих предметах: от экранов и знаков до колёс и плитки. Чтобы уверенно сравнивать фигуры, нужно знать их признаки и уметь замечать части: стороны, вершины, углы, радиусы и дуги.
</a:t>
            </a:r>
            <a:endParaRPr lang="en-US" sz="1287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формы и как их узнавать
</a:t>
            </a:r>
            <a:endParaRPr lang="en-US" sz="270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кривая и прямая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кривой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кривая — это линия на плоскости, которая может менять направление и плавно изгибаться. По ней удобно описывать контуры предметов и границы фигур.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на чертеже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полезно показать один изгиб, несколько изгибов и прямой отрезок. Так сразу видно, что кривая бывает разной, но остаётся линией.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она отличается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сохраняет одно направление, а кривая в любой своей части может отклоняться. Поэтому их легко различить по характеру движения линии на 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как место для фигур
</a:t>
            </a:r>
            <a:endParaRPr lang="en-US" sz="2525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плоскость задаётся двумя перпендикулярными осями, обычно x и y. Они помогают точно указывать положение каждой точки и строить изображения фигур.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 — это точка пересечения осей. От неё удобно отсчитывать координаты и понимать, где именно расположен объект на чертеже.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имеет пару чисел, поэтому кривая на плоскости выглядит как множество точек. По этим точкам можно восстановить форму линии.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как набор точек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полезно отмечать деления, подписи осей и несколько точек самой кривой. Тогда её положение становится наглядным и точным.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рисунок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Ломаная: звенья и вершины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складывается из отдельных отрезков, которые называются звеньями. Каждое звено соединяется с другим в вершине, образуя цепочку линий.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ломаная не возвращается в исходную точку, она остаётся открытой. Когда её конец совпадает с началом, ломаная становится замкнутой.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замкнутая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удобно отмечать все вершины и звенья разными цветами. Так сразу видно, где линия меняет направление и где она замыкается.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 чертеже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и его элементы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образует замкнутая ломаная без самопересечений. Его граница состоит только из сторон, а углы находятся в вершинах.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 — это его отрезки, а вершины — точки их соединения. По числу сторон и вершин многоугольники удобно называть треугольниками, четырёхугольниками и так далее.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сумма длин всех сторон. Он показывает общую длину границы фигуры и помогает сравнивать многоугольники между собой.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сложные, выпуклые и невыпуклые
</a:t>
            </a:r>
            <a:endParaRPr lang="en-US" sz="2558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многоугольник не имеет самопересечений: его стороны встречаются только в соседних вершинах. Это самый привычный вид многоугольника на чертеже.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многоугольник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пересекаются, многоугольник называют сложным. На рисунке такие пересечения помогают сразу увидеть, что фигура устроена не совсем обычно.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многоугольник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целиком лежит по одну сторону любой своей стороны. У него нет вдавленных участков, поэтому его граница выглядит «натянутой».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есть впадина: хотя бы один угол как будто «смотрит» внутрь фигуры. Это главный признак, который легко заметить по форме.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многоугольника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диагональ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вершины многоугольника, которые не являются соседними. Она помогает увидеть внутреннюю структуру фигуры и разделить её на более простые части.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полезна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возможных диагоналей. Они связывают вершины, которые не стоят рядом, и создают удобную сетку внутри фигуры.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выпуклом многоугольнике любая диагональ лежит внутри фигуры. Поэтому её удобно проводить на чертеже, не выходя за границы стороны.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находится внутри многоугольника и образуется двумя соседними сторонами. Он показывает, насколько «открыта» фигура в данной вершине.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находить неизвестные углы, если один из них уже известен. Достаточно помнить, что вместе они образуют развёрнутый угол.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правило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смежные: они имеют общую вершину и одну общую сторону. Их суммы всегда равна 180°, что удобно проверять на чертеже.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получается, если одну сторону продолжить за вершину. Он дополняет внутренний угол до прямого разворота по прямой линии.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многоугольника на треугольники показывает, почему сумма внутренних углов зависит только от числа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имеют одинаковую длину, поэтому его контур выглядит строго и симметрично. Это свойство удобно проверять по линейке и по равенству отрезков.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правильного многоугольника тоже равны между собой. Благодаря этому фигура не «перекошена», а её вершины расположены равномерно по окружности или вокруг центра.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правильным многоугольникам относятся равносторонний треугольник, квадрат и правильный пятиугольник. Эти фигуры служат базовыми примерами для сравнения более сложных многоугольников.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одна сторона и один угол, можно восстановить весь правильный многоугольник. Повторяемость элементов делает такие фигуры особенно удобными в построениях и орнаментах.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дуга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образован двумя радиусами, которые выходят из центра окружности к её границам. Его вершина всегда совпадает с центром, а стороны проходят через точки окружности.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угол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соответствующая ему дуга. Поэтому по величине угла можно сразу понять, какую часть окружности занимает выделенный участок.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центральный угол равен четверти полного оборота, то и дуга тоже составляет четверть окружности. Такой способ удобно использовать при делении круга на равные части.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окружности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одной важной идеей: все её точки находятся на одинаковом расстоянии от центра. Это расстояние называют радиусом и обозначают одной буквой для краткости.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из центра несколько отрезков к разным точкам окружности, их длины будут равны. По этому признаку легко проверить, принадлежит ли точка окружности.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не имеет толщины и описывает только границу круга. Поэтому на чертеже важно отличать саму линию окружности от внутренней области фигуры.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круга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любой её точкой. Все радиусы одной окружности равны, поэтому они помогают сравнивать элементы фигуры и строить её точно.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всегда в два раза длиннее радиуса, поэтому его удобно использовать для быстрых вычислений.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 не обязана проходить через центр. Она может быть короче диаметра и лежать внутри круга.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точками. Именно дугами показывают выделенные участки границы, когда нужно сравнить или разделить окружность.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 — часть круга, ограниченная двумя радиусами и дугой между ними. По форме он похож на «кусочек пирога» и часто используется в чертежах и диаграммах.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радиус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касания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точке. В этой точке прямая как будто «скользит» по окружности, не пересекая её внутри или снаружи.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касания особенно полезен в задачах на доказательство. Достаточно увидеть прямой угол между радиусом и прямой, чтобы сделать вывод о касательной.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радиуса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радиус в точку касания, он образует с касательной прямой угол. Это важный признак, который помогает проверять построения на чертеже.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C=2πR показывает, что длина окружности зависит от радиуса прямо пропорционально. Увеличение радиуса вдвое увеличивает и длину окружности вдвое.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растут линейно: при любом радиусе отношение C к R остаётся одинаковым и равно примерно 6,28, то есть 2π.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C=2πR, π≈3,14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и число π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и сектор как доли окружности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Полную окружность можно рассматривать как 360°. Если центральный угол равен 90°, то выделенная часть составляет четверть круга, а вместе с ней — и соответствующая дуга.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круга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имеет те же границы, что и центральный угол: два радиуса и дугу между ними. Поэтому его площадь также зависит от доли полного угла.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сектора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центральный угол, тем короче дуга и меньше сектор. Это удобно для сравнения разных частей окружности на одном чертеже.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угол — меньше доля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окружности помогают точно описывать фигуры в задачах, моделях и диаграммах. Вместо слов «маленький» или «большой» можно указать конкретную часть круга.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Аппроксимация окружности многоугольниками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уже напоминает окружность, но его границы ещё заметно состоят из прямых отрезков. Каждый новый угол слегка приближает форму к плавной линии.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показывает важную идею: сложную кривую можно приближать простыми фигурами. Чем точнее приближение, тем лучше видно сходство с окружностью.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приближения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Двенадцатиугольник визуально ещё ближе к окружности. При таком числе сторон короткие отрезки почти сливаются в плавный контур, особенно на небольшом рисунке.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Плавнее контур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восьмиугольника углы становятся менее заметными, а контур выглядит более круглым. Разница между многоугольником и окружностью постепенно уменьшается.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и описанные многоугольники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многоугольник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Описанный многоугольник находится снаружи, а его стороны касаются окружности. Он как бы «обнимает» окружность и помогает оценивать её размеры сверху.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многоугольник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многоугольник располагается внутри окружности, и все его вершины лежат на ней. Такой рисунок удобно использовать, когда нужно сравнить фигуру с окружностью.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π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многоугольники исторически помогали находить число π. Сравнивая периметры, математики постепенно уточняли связь между окружностью и её диаметром.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периметров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увеличить число сторон, разница между периметрами вписанного и описанного многоугольников становится меньше. Оба значения всё точнее приближают длину окружности.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формы, свойства и связь с 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как ломаные переходят в многоугольники, а многоугольники помогают понять окружность и число π. Эти фигуры связаны общими идеями измерения, симметрии и точного описания формы.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2026-07-27T06:54:50Z</dcterms:created>
  <dcterms:modified xsi:type="dcterms:W3CDTF">2026-07-27T06:54:50Z</dcterms:modified>
</cp:coreProperties>
</file>