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и человек: основа жизни на планете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всю жизнь и окружающую среду для поддержания Земли.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понятия «биосфера»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предложен в 1875 году, а научно описан в 1926. Это вся область Земли, где возможна жизнь: атмосфера, гидросфера и литосфера. Формирование продолжалось миллиарды лет.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компонента биосферы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— газовая оболочка Земли, обеспечивает дыхание и климат, поддерживает жизнь на планете.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все водные пространства Земли, от океанов до пресных вод, ключ к циркуляции веществ.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— все растения, животные и микроорганизмы, которые осуществляют биохимические процессы.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— верхний слой земной коры, где развиты почвы и существует большая часть живых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живого вещества в биосфере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фотосинтезируют, превращая солнечную энергию в органические вещества и выделяя кислород. Они поддерживают атмосферный баланс и служат основой пищевых цепей.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главные производители кислорода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потребляют растения и других животных, участвуя в пищевых сетях. Они также способствуют перераспределению веществ и поддерживают здоровье экосистем.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активные участники экосистемы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грибки разлагают органику, восстанавливая минеральные элементы и обогащая почву, что обеспечивает жизненный цикл веществ в биосфере.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— природные переработчики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живые организмы регулируют биосферу
</a:t>
            </a:r>
            <a:endParaRPr lang="en-US" sz="3800" dirty="0"/>
          </a:p>
        </p:txBody>
      </p:sp>
      <p:sp>
        <p:nvSpPr>
          <p:cNvPr id="5" name="Text 2"/>
          <p:cNvSpPr txBox="1"/>
          <p:nvPr/>
        </p:nvSpPr>
        <p:spPr>
          <a:xfrm>
            <a:off x="640830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перерабатывают органические остатки, помогают формировать плодородные почвы и сохраняют баланс веществ.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511748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вдыхают кислород и выделяют углекислый газ, участвуют в круговороте веществ через пищевые цепи.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02850" y="2186225"/>
            <a:ext cx="2061600" cy="20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и выделяют кислород, поддерживая газовый состав атмосферы.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геохимические циклы в биосфере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Испарение, конденсация, осадки и сток обеспечивают движение и обновление воды на планете.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воды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251090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 дыхание регулируют углерод в атмосфере и живых организмах.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1200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углерода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4661475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Фиксация азота бактериями обеспечивает растения необходимыми элементами для роста.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4663675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азота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6812050" y="2835750"/>
            <a:ext cx="1884300" cy="19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Обеспечивают минералы для живых существ и участвуют в биохимических реакциях.
</a:t>
            </a:r>
            <a:endParaRPr lang="en-US" sz="1400" dirty="0"/>
          </a:p>
        </p:txBody>
      </p:sp>
      <p:sp>
        <p:nvSpPr>
          <p:cNvPr id="17" name="Text 9"/>
          <p:cNvSpPr txBox="1"/>
          <p:nvPr/>
        </p:nvSpPr>
        <p:spPr>
          <a:xfrm>
            <a:off x="6815350" y="2243700"/>
            <a:ext cx="18843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Циклы фосфора и серы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циркулирует между океанами и континентами, поддерживая климат и экосистемы.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воды поддерживает стабильность жизни, перенося питательные вещества.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биосфере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данные, 2023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человека на природные ресурсы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люди используют более 60 миллиардов тонн природных материалов, включая воду, леса и полезные ископаемые, что оказывает существенное давление на экосистемы.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потребление ресурсов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 и сельское хозяйство трансформируют природные территории, приводя к истощению ресурсов, исчезновению видов и снижению устойчивости природы.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ландшафтов и экосистем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872242"/>
            <a:ext cx="4839600" cy="2113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изменения использования воды, топлива и древесины за семьдесят лет, отражающая рост населения и индустриализацию.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ресурсов более чем удвоилось за 70 лет вследствие урбанизации и роста населения.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2022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Потребление природных ресурсов в мире (1950–2020)
</a:t>
            </a:r>
            <a:endParaRPr lang="en-US" sz="3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6025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Химическое загрязнение включает выбросы вредных веществ в воздух, воду и почву, вызывая отравления и разрушение экосистем.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097150" y="2426025"/>
            <a:ext cx="2679300" cy="19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загрязнение связано с распространением болезнетворных микроорганизмов, что угрожает здоровью человека и природе.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228700" y="2426025"/>
            <a:ext cx="2679300" cy="19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Физическое загрязнение проявляется в излишнем тепле, шуме и вибрациях, нарушая поведение и здоровье живых организмов.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антропогенного загрязнения биосферы и их вред
</a:t>
            </a:r>
            <a:endParaRPr lang="en-US" sz="3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8859"/>
            <a:ext cx="3911100" cy="14704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650" y="1508859"/>
            <a:ext cx="3911100" cy="14704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человеческий фактор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325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Сжигание ископаемого топлива приводит к выделению CO2 и метана — главных виновников парникового эффекта. Эти газы задерживают тепло в атмосфере, вызывая постепенный рост температуры на Земле.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парниковых газов и их влияние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662650" y="3469478"/>
            <a:ext cx="39111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и повышение уровня моря оказывают негативное влияние на прибрежные экосистемы и населённые пункты. Частота экстремальных погодных явлений, таких как штормы и засухи, значительно увеличилась.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662650" y="3025025"/>
            <a:ext cx="3911100" cy="3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глобального потепления
</a:t>
            </a:r>
            <a:endParaRPr lang="en-US" sz="1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Температурный рост ускорился после 1980-х годов, отражая усиление промышленной деятельности и увеличение выбросов парниковых газов.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демонстрирует очевидную тенденцию глобального потепления, резкое увеличение температуры связано с антропогенными факторами.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средней температуры планеты с 1870 по 2020 годы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данные по глобальной температуре, 2022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25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естественных мест обитания под влиянием хозяйственной деятельности приводит к снижению количества диких видов и нарушению экосистем.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814400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 снижает качество воды и почвы, что ведёт к гибели множества видов и ухудшению состояния экосистем.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63017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инвазивных видов изменяет баланс экосистем, вытесняя коренные виды и нарушая привычные пищевые цепи.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511633" y="2426014"/>
            <a:ext cx="1958700" cy="19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охота и сбор растений сокращают популяции многих животных и растений, многие из которых находятся под угрозой исчезновения.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биоразнообразия: причины и масштабы
</a:t>
            </a:r>
            <a:endParaRPr lang="en-US" sz="3800" dirty="0"/>
          </a:p>
        </p:txBody>
      </p:sp>
      <p:sp>
        <p:nvSpPr>
          <p:cNvPr id="9" name="Text 5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125" y="1479084"/>
            <a:ext cx="4036200" cy="160423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4525" y="1479084"/>
            <a:ext cx="4036200" cy="1604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60325" y="360000"/>
            <a:ext cx="8425800" cy="10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России: защита исчезающих видов
</a:t>
            </a:r>
            <a:endParaRPr lang="en-US" sz="3800" dirty="0"/>
          </a:p>
        </p:txBody>
      </p:sp>
      <p:sp>
        <p:nvSpPr>
          <p:cNvPr id="9" name="Text 2"/>
          <p:cNvSpPr txBox="1"/>
          <p:nvPr/>
        </p:nvSpPr>
        <p:spPr>
          <a:xfrm>
            <a:off x="3601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содержит подробные сведения о редких и нуждающихся в охране видах животных и растений на территории России, включая их статус и причины угрозы исчезновения.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601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Красной книги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44525" y="3706625"/>
            <a:ext cx="40362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редких видов создаются заповедники и национальные парки, вводятся запреты на охоту и сбор, а также проводится международное сотрудничество по сохранению видов.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44525" y="3155900"/>
            <a:ext cx="4036200" cy="51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сохранению видов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662650" y="3884725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Глобальный экологический отчёт, 2023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62650" y="3083200"/>
            <a:ext cx="3173400" cy="7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показывает, насколько человечество превышает возможности Земли по возобновлению ресурсов.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325" y="1282750"/>
            <a:ext cx="3585300" cy="308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2022 году использование ресурсов превысило планетарные возможности, что ведёт к истощению природных запасов и увеличению экологических рисков.
</a:t>
            </a:r>
            <a:endParaRPr lang="en-US" sz="2200" dirty="0"/>
          </a:p>
        </p:txBody>
      </p:sp>
      <p:sp>
        <p:nvSpPr>
          <p:cNvPr id="10" name="Text 4"/>
          <p:cNvSpPr txBox="1"/>
          <p:nvPr/>
        </p:nvSpPr>
        <p:spPr>
          <a:xfrm>
            <a:off x="4662650" y="1538626"/>
            <a:ext cx="31419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0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1,75 планеты
</a:t>
            </a:r>
            <a:endParaRPr lang="en-US" sz="605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от экологического кризиса к устойчивому развитию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и решения экологического кризиса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развитие: цели и современные подходы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711000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возобновляемых источников энергии снижает нагрузку на природные ресурсы и уменьшает выбросы парниковых газов.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87538" y="181685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чистый транспорт помогает уменьшить загрязнение воздуха и улучшить качество городской среды.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987538" y="3461300"/>
            <a:ext cx="34452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потребление воды и энергии помогает снизить расход ресурсов и обеспечить их доступность для будущих поколений.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686475" y="3461300"/>
            <a:ext cx="3422700" cy="107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образования отходов и повторное использование материалов способствуют сохранению экосистем и сокращению свалок.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61800" y="378907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экоактивизма способствует формированию общественного мнения и поддержке устойчивых практик.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2961800" y="2679950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Инициативы стимулируют участие в природоохранных акциях, повышая экологическую ответственность среди молодёжи.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2961800" y="1570825"/>
            <a:ext cx="5287200" cy="9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формируют знания о взаимоотношениях в биосфере и важности сохранения природы.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просвещение в сфере экологии
</a:t>
            </a:r>
            <a:endParaRPr lang="en-US" sz="3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325" y="1507881"/>
            <a:ext cx="2601600" cy="137193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5850" y="1507881"/>
            <a:ext cx="2601600" cy="13719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1375" y="1507881"/>
            <a:ext cx="2601600" cy="137193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школьников в экологических проектах
</a:t>
            </a:r>
            <a:endParaRPr lang="en-US" sz="3800" dirty="0"/>
          </a:p>
        </p:txBody>
      </p:sp>
      <p:sp>
        <p:nvSpPr>
          <p:cNvPr id="10" name="Text 2"/>
          <p:cNvSpPr txBox="1"/>
          <p:nvPr/>
        </p:nvSpPr>
        <p:spPr>
          <a:xfrm>
            <a:off x="36032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организуют регулярный сбор отходов для переработки, уменьшая загрязнение и повышая осознание важности повторного использования материалов.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 и пластика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225850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Акции по озеленению помогают улучшить экологическую обстановку и учат учащихся ценить природу и заботиться о ней.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25850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во дворе школы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91375" y="3515375"/>
            <a:ext cx="26016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принимают участие в мероприятиях, таких как Earth Hour и Зеленая Весна, поддерживая глобальные природоохранные инициативы и объединяя усилия.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6091375" y="2921676"/>
            <a:ext cx="26016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кампаниях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человек может внести вклад в сохранение планеты через осознанное потребление и поддержку устойчивого развития, что обеспечит здоровую биосферу для будущих поколений.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 — залог сохранения биосферы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2026-05-09T06:33:17Z</dcterms:created>
  <dcterms:modified xsi:type="dcterms:W3CDTF">2026-05-09T06:33:17Z</dcterms:modified>
</cp:coreProperties>
</file>