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«После: летописец русской Атлантиды» — литература памяти и утраты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потерянных городах, где слово сохраняет то, что смыла вода.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«русская Атлантида» важна для литературы XX–XXI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затопленных городов говорит не только об истории строительства водохранилищ, но и о разрыве памяти, утрате родного места и ответственности свидетеля. Поэтому она особенно значима для документальной прозы, очерка и краеведческого письма.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основа: как появлялись затопленные города и сёла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масштабное строительство гидроузлов, меняются русла рек и поднимается уровень воды в будущих зонах водохранилищ.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1940–1950-е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воду уходят города и сёла Верхней Волги, а жители вынужденно переселяются, теряя привычный уклад и соседские связи.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Исчезают храмы, кладбища, пристани и старые дороги, то есть не только здания, но и целая историческая топография местности.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затопленных местах переходит в книги, фотографии, музейные собрания и семейные рассказы, сохраняя исчезнувший мир в культуре.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«русской Атлантиды»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судьбы мест превращаются в общий сюжет культурной памяти.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исчезает не только населённый пункт, но и целый пласт исторической памяти.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затопленных территорий Верхней Волги и краеведческие публикации
</a:t>
            </a:r>
            <a:endParaRPr lang="en-US" sz="6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Мологи так силён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краеведческой прозе этот образ держится на точных деталях: названиях улиц, храмов, семей и пристаней. Именно конкретность делает утрату особенно убедительной и личной.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ставший знаком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создания Рыбинского водохранилища Молога стала самым известным образом русской Атлантиды. В ней соединились история купеческого города и опыт необратимого исчезновения.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Молога как центральный литературный символ утраченного города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карта утрат: масштаб затопления и переселения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виден не один процесс, а цепочка взаимосвязанных последствий: строительство, переселение, исчезновение исторической среды.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развитие резко меняло ландшафт, а вместе с ним — память о местах и людях.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историческим материалам о строительстве водохранилищ в СССР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после переселения: память как продолжение родины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переселения люди уносили с собой не только вещи, но и знаки прежней жизни: иконы, фотографии, письма, названия улиц и семейные истории.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Разрывались привычные связи, исчезали знакомые соседи, кладбища предков и места, где держалась повседневная общность. Утрата дома становилась утратой целого мира.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детали превращают сухой факт переселения в человеческую драму. Память о прежнем доме становится внутренней родиной, которую невозможно затопить.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летопись утраченного места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источников к документальному образу исчезнувшего города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 свидетельство: визуальная память о затопленном городе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снимок показывает улицы, пристани, купола храмов и деревянные дома как единое пространство. Он возвращает зрителю ощущение порядка, которого уже нет в реальности, и тем самым становится не просто иллюстрацией, а доказательством существования утраченного мира.
</a:t>
            </a:r>
            <a:endParaRPr lang="en-US" sz="924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после затопления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фотография часто фиксирует обрывистый берег, воду и отдельные фрагменты прежней жизни. Именно контраст между целостным городом на старом снимке и почти пустым пейзажем сегодня усиливает чувство потери и делает историю особенно убедительной.
</a:t>
            </a:r>
            <a:endParaRPr lang="en-US" sz="955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особенно значимы мелочи: кладбищенские кресты, лестницы к реке, вывески, силуэты колоколен. Такие детали помогают литературе не только описывать исчезнувшее место, но и передавать эмоциональную правду свидетеля.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исчезает вместе с городом: культурные слои утраты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разрушает не только здания, но и связи, которые создавали жизнь города.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территории ведёт к утрате целой системы смыслов, а не отдельных строений.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Историко-краеведческие материалы о затопленных городах и сёлах России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вопрос: цена прогресса в литературе о памяти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её цена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и водохранилища действительно усилили энергетическую систему страны, но их строительство потребовало жертв: исчезли поселения, привычные дороги, кладбища и уклад жизни, сложившийся задолго до индустриализации.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Утраченный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переселённых людей потеря места была не абстрактной, а личной: разрушались семейные связи, локальные традиции и чувство принадлежности к земле, где жили несколько поколений.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затопленных территориях не отрицает необходимость развития, но заставляет соотнести общественную пользу с человеческим опытом утраты, который нельзя свести к хозяйственному расчёту.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или очеркист становится хранителем исчезнувшего мира: он фиксирует имена, топонимы и детали быта, чтобы историческая цена модернизации не растворилась в официальной статистике.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сохранения памяти о затопленных местах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локальные инициативы: именно они превращают разрозненные свидетельства в доступную и живую форму исторического знания.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поддерживается не одним каналом, а сетью практик; лидируют музейные и краеведческие формы, потому что они соединяют факт, образ и личное участие.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типологизация по материалам краеведческих и музейных практик; оценочное распределение, 2025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«После»: время, когда исчезнувшее продолжает жить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«После» обозначает не просто хронологию, а историческое состояние: прежний мир уже разрушен, но его следы продолжают определять речь, память и культурное самосознание людей.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задаёт перспективу позднего свидетельства, когда автор пишет не о самом городе в момент его существования, а о его утрате, остатках и последствиях исчезновения.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ракурс близок к понятию постпамяти: место может исчезнуть физически, но сохраняется в рассказах семьи, фотографиях, картах и литературных текстах, передающих опыт следующим поколениям.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смысле слово «После» подчёркивает главную интонацию книги или очерка — не скорбную констатацию конца, а настойчивую работу памяти, противостоящей полному забвению.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у затопленных мест становится пространством чтения следов: обмелевшие участки, фундаменты, остатки кладбищ и редкие детали застройки возвращают исторический рельеф туда, где его уже нет в привычном виде.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этот архив в период колебаний воды: природа не уничтожает память окончательно, а, наоборот, время от времени открывает новые фрагменты исчезнувшего пространства, превращая ландшафт в свидетельство.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как архив: следы прошлого в современном ландшафте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исчезновения к сохранению: путь культурной памяти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личная утрата превращается в историческое знание и общественную память.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 одиннадцатиклассников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как историческая память связывается с личным опытом: через семейные истории, местную культуру и материальные следы прошлого.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личная история и источники, потому что они переводят абстрактную тему в проверяемое и эмоционально значимое знание.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педагогическая оценка учебной значимости темы для 11 класса, 2025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вопросы к теме «русской Атлантиды»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увидеть тему сразу в нескольких измерениях: историческом, литературном, экологическом и семейном.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требует междисциплинарного подхода: один вопрос о затопленном месте неизбежно выводит к истории, литературе, географии и культурной памяти.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исследовательских направлений по теме затопленных территорий
</a:t>
            </a:r>
            <a:endParaRPr lang="en-US" sz="7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«русской Атлантиды» важен именно двойственностью: он показывает исчезновение места и одновременно его сохранение в слове, где личная утрата становится общей исторической памятью.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9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реальности соединяются в этом образе: утраченный город и память о нём
</a:t>
            </a:r>
            <a:endParaRPr lang="en-US" sz="2629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тезис по материалам темы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5025"/>
            <a:ext cx="324000" cy="28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705025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06" y="1687025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44" y="1687025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719425"/>
            <a:ext cx="324000" cy="259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исчезновения: следы, которые не смывает вода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и старые карты удерживают место в культурном пространстве, даже если оно исчезло физически. Они позволяют восстановить маршруты, границы и память о прежнем ландшафте.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архивы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фотографии, документы и подписи на обороте снимков сохраняют бытовую и родовую историю. Через них исчезнувшее место остаётся частью семейного рассказа и личной биографии.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витрины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предметы получают новую жизнь как свидетельства эпохи. Экспонаты не просто показывают прошлое, а помогают увидеть его как реальную, осязаемую часть культурной памяти.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кадры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материалы делают утрату наглядной: они сопоставляют то, что было, и то, что осталось. Именно этот контраст усиливает эмоциональную и историческую убедительность темы.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очевидцев и потомков передают не только факты, но и интонацию переживания. Благодаря им исчезнувший мир продолжает существовать в живой речи и коллективной памяти.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слово сохраняет то, что вода уничтожила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Атлантиды напоминает: литература удерживает не только города и сёла, но и человеческое достоинство, семейную память и нравственный опыт эпохи, не позволяя им исчезнуть окончательно.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2026-05-20T01:33:20Z</dcterms:created>
  <dcterms:modified xsi:type="dcterms:W3CDTF">2026-05-20T01:33:20Z</dcterms:modified>
</cp:coreProperties>
</file>