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Туркменистан: природа, ресурсы и жизнь в пустынной стране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газ и древние города Шёлкового пути: Ашхабад, Каракумы и Каспий.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Туркменистана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страны около 491 тыс. км². Туркменистан граничит с Казахстаном, Узбекистаном, Афганистаном и Ираном; на западе омывается Каспием. Более 70% территории занимает пустыня Каракумы, поэтому страна — важный связующий маршрут между регионами.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страны: пустыня, Каспий и оазисы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Туркменистана видна линия берега Каспийского моря — как естественная граница и направление связей. Здесь легче развивать порты и торговлю, потому что вода и транспорт дают больше возможностей. Вдали от побережья ландшафт быстро становится суше.
</a:t>
            </a:r>
            <a:endParaRPr lang="en-US" sz="1171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берег Каспийского моря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Центр: Каракумы и песчаные дюны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страны занимает пустыня Каракумы. На карте её обычно показывают широкими песчаными пространствами, где дюны и редкая растительность меняют очертания. Людям в таких условиях особенно важны запасы воды, поэтому жизнь сосредоточивается в ограниченных местах.
</a:t>
            </a:r>
            <a:endParaRPr lang="en-US" sz="111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рек, каналов и оросительных систем появляются оазисы — участки, где возможно земледелие. Именно здесь стоят поселения и ведётся хозяйство. Часто рядом можно увидеть верблюдов и характерные для оазисов зелёные полосы, заметные даже на простой физической карте.
</a:t>
            </a:r>
            <a:endParaRPr lang="en-US" sz="111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Оазисы: жизнь там, где есть вода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хозяйственные особенности страны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земли занимают основную часть территории, а хозяйство концентрируется в зонах с доступом к воде и транспорту.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закономерность: где больше воды и путей сообщения, там сильнее развиваются города и отрасли. Ресурсы и природа действуют вместе.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атласы и справочные карты по физической географии Туркменистана; значения приведены как условные индикаторы для учебной наглядности (без претензии на точные доли).
</a:t>
            </a:r>
            <a:endParaRPr lang="en-US" sz="11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Туркменистан находится в очень засушливой зоне: зима относительно короткая и прохладная, а лето длительное и жаркое. Осадков мало, поэтому погода быстро становится «сухой» и требовательной к воде.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в первую очередь связаны с Амударьёй, Каракумским каналом и оазисами. Каналы помогают переносить воду туда, где без неё нельзя выращивать растения и обеспечивать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влаги земледелие ограничено. Поэтому населённые пункты и поля чаще появляются в оазисах и рядом с ирригационными системами, а пустынные территории остаются почти незаселёнными.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Туркменистана и роль воды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Туркменистана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формируются там, где есть вода, транспортные пути и возможности для хозяйства.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тяготеют к транспортным направлениям и зонам с лучшими условиями для жизни и работы, прежде всего там, где есть орошаемые районы.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материалы (энциклопедии и атласы).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хозяйство Туркменистана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ресурсов, орошения и транспортных путей — схема производственных направлений.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путь: от древних поселений к независимому государству
</a:t>
            </a:r>
            <a:endParaRPr lang="en-US" sz="2209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современного Туркменистана входила в состав разных государств и поддерживала торговые контакты между Востоком и Западом. Здесь проходили важные маршруты, по которым двигались люди и товары.
</a:t>
            </a:r>
            <a:endParaRPr lang="en-US" sz="104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земли проходил Великий шёлковый путь. Точки остановок и караванные пути связывали торговлю, ремёсла и знания разных регионов, формируя культурную «многослойность» территории.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Шёлкового пути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Туркменистан стал независимым государством. История страны соединила древнее наследие и современный этап развития, отражающийся в культурной жизни и хозяйстве.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Мерв как центр торговли и знаний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Мерв был одним из крупнейших центров Средней Азии. Он служил важным пунктом торговли, ремёсел и научных занятий, поэтому через него проходили люди из разных стран. Археологические находки помогают представить, какой была жизнь в древности.
</a:t>
            </a:r>
            <a:endParaRPr lang="en-US" sz="1058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регионов: от Китая до Средиземноморья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Мерва показывают, что территория Туркменистана долгое время работала как «мост» между странами. Её связывали маршруты между Китаем, Ираном, Средней Азией и Средиземноморьем. На иллюстрации уместны руины города и караван на фоне пустыни.
</a:t>
            </a:r>
            <a:endParaRPr lang="en-US" sz="996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и древний Мерв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населения и крупнейшие города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живёт в городах и оазисах, где есть вода и работа. В пустынных районах людей значительно меньше.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концентрация населения связана не только с историей, но и с реальными условиями жизни — водой, транспортом и хозяйственными возможностями.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справочные материалы о городах Туркменистана; диаграмма использует условный индекс для наглядного сравнения (без точных значений численности).
</a:t>
            </a:r>
            <a:endParaRPr lang="en-US" sz="12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населения Туркменистана составляют туркмены. Помимо них в стране живут узбеки, русские и представители других народов, поэтому звучит много языков и семейных традиций.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— туркменский. В повседневном общении важны уважение к старшим и крепкие семейные связи, когда решения обсуждают вместе, а помощь близким считается естественной.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сохраняются через устное народное творчество: рассказы, песни, поэтические формы и домашние обычаи. Гостеприимство, как правило, проявляется в совместных встречах и угощениях гостей.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 и культурные традиции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Туркменские ковры, костюмы и ремёсла: что рассмотреть на иллюстрациях
</a:t>
            </a:r>
            <a:endParaRPr lang="en-US" sz="1963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туркменский ковер, где узоры складываются в строгие геометрические формы. В цветовой гамме часто встречаются насыщенные красные, коричневые и бордовые оттенки, а орнамент выглядит как «язык» мастерской традиции.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Ковер с геометрией пустыни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костюм и вышивка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показать одежду с аккуратной вышивкой и заметными декоративными деталями. Подобные элементы помогают узнавать стиль региона и семьи, потому что орнаменты передают опыт поколений и особенности рукодельниц.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Ювелирные изделия и украшения дополняют образ и отражают мастерство местных ремесленников. Часто в орнаментах сохраняются древние символы рода и пожелания благополучия, поэтому украшение воспринимается не только как красота, но и как оберег.
</a:t>
            </a:r>
            <a:endParaRPr lang="en-US" sz="1166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как часть ремесла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главные отрасли экономики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играет ключевую роль в экспорте, а сельское хозяйство сильнее всего зависит от орошения и доступной воды. Пастбищное животноводство опирается на засушливые земли.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экономика опирается на природные ресурсы, но также нуждается в воде и связях для перевозок: транспорт поддерживает торговлю и движение товаров.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7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 основе описаний из школьных справочных материалов; значения — условные индексы (дата н/д).
</a:t>
            </a:r>
            <a:endParaRPr lang="en-US" sz="13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63903"/>
            <a:ext cx="464400" cy="4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6762" y="2943103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облике и статусе Ашхабада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Ашхабад расположен у подножия горного массива Копетдаг. Рельеф заметно влияет на городскую среду: из-за близости гор формируется особый ландшафт вокруг проспектов и районов.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подножия Копетдага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землетрясения 1948 года многие части застройки были разрушены, а затем восстановлены. Этот этап укрепил городской характер и привёл к новой планировке многих улиц.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землетрясения 1948 года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Ашхабад — место, где сосредоточены органы управления и значимые учреждения. Город работает как организационный центр страны: здесь принимают решения и координируют проекты.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и административный центр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Ашхабада характерны широкие проспекты и светлая современная застройка. Крупные общественные здания помогают городу оставаться заметным культурным центром.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роль и современная архитектура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605207"/>
            <a:ext cx="4684800" cy="22872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и исторические объекты Туркменистана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объекты, которые помогают увидеть, как в Туркменистане сочетаются природные особенности пустыни и древние следы торговли и культуры.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 географии и истории (дата н/д).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демонстрируют два «каркаса» страны: природный (пустыня и море) и исторический (города и археологические комплексы). Вместе они объясняют особый туристический интерес.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приспосабливаются к жизни в пустыне
</a:t>
            </a:r>
            <a:endParaRPr lang="en-US" sz="269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«условие → решение», основанная на факторах климата и ландшафта.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Туркменистана особенно заметна в семейных праздниках, когда родственники собираются вместе. Большую роль играет гостеприимство: гостей встречают сердечно, угощают и сохраняют уважительные формы 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и семейные праздники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занимают дутар и народные мелодии, а также традиционные застолья. В национальной кухне распространены плов, мясные блюда, лепёшки и изделия из теста, а чай остаётся привычной частью общения и приёма гостей.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дутар и традиционные блюда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музыка и национальная кухня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Туркменистан отличается от других стран региона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совокупности признаков страна выделяется сочетанием суровой природы, богатых энерго-ресурсов и сильной культурной традиции ремесел.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«профиля» объясняет, почему Туркменистан одновременно ориентируется на ресурсы и сохраняет историческое наследие: это взаимосвязано с образом жизни.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диаграмма: значения — условные ориентиры по школьным описаниям (дата н/д).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задачи и возможности развития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главных задач остаётся экономия воды и более бережное водопользование, потому что природные условия засушливые. Это напрямую влияет на сельское хозяйство и качество жизни.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также защищать пустынные ландшафты: ограничивать вредное воздействие на природу и сохранять редкие участки растительности. Разумный подход помогает уменьшать экологические риски в будущем.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может поддержать транзитное положение между странами, а также культурно-исторический туризм. Будущее зависит от баланса между экономикой, природой и сохранением наследия.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развития нужны новые возможности транспорта и логистики, чтобы эффективнее связывать регионы и внешние направления. Трубопроводы и дороги помогают доставлять ресурсы и товары быстрее.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Туркменистан объединяет пустыни, оазисы, Каспийское побережье, крупные запасы газа и богатую историю. География определяет жизнь людей, сельское хозяйство и транспорт: природа, ресурсы и прошлое связаны сильнее всего.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Туркменистан: страна природных контрастов и древнего наследия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2026-05-11T22:31:04Z</dcterms:created>
  <dcterms:modified xsi:type="dcterms:W3CDTF">2026-05-11T22:31:04Z</dcterms:modified>
</cp:coreProperties>
</file>