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35–37: сложение и вычитание двузначных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складывать и вычитать числа до 100: по десяткам и единицам.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двузначные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числа встречаются в счёте предметов, на страницах, в номерах домов и в покупках. На этих уроках мы учимся видеть десятки и единицы, быстро считать и проверять ответ, не теряя ни одного десятка.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двузначное число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Двузначное число записывают двумя цифрами. Первая показывает десятки, а вторая — единицы, поэтому по записи можно сразу понять состав числа.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34 — это 3 десятка и 4 единицы, а 50 — 5 десятков и 0 единиц. Ноль здесь тоже важен: он показывает, что единиц нет.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цифра может означать разное. В числе 23 цифра 2 — это десятки, а в числе 32 та же цифра показывает уже единицы.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Пучки палочек помогают считать десятки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связать палочки в пучки по десять, число сразу становится понятнее. Например, 27 — это два пучка и ещё семь отдельных палочек. Ребёнок видит не просто цифры, а настоящие части числа.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показывают единицы отдельно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удобно раскладывать рядом с пучками, чтобы не путать десятки и единицы. Так число 45 легко читается как 4 десятка и 5 единиц. На рисунке это выглядит просто и очень наглядно.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число на палочках и кубиках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без перехода через десяток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сложить единицы. Если их сумма меньше 10, ничего разбирать не нужно: единицы остаются единицами, а десятки — десятками.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23 + 14 сначала считаем 3 + 4 = 7. Потом прибавляем десятки: 2 десятка и 1 десяток дают 3 десятка.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37. Такой способ помогает считать спокойно, без лишних шагов, и хорошо подходит для первых примеров в пределах 100.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переходом через десяток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Прибавляем десятки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 десяткам добавляем ещё 1 десяток и получаем 4 десятка. Ответ — 43, и всё аккуратно сходится.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единицы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28 + 15 сначала считаем 8 + 5. Получается 13, а это уже больше десяти.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 новый десяток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13 можно взять 1 десяток и 3 единицы. Новый десяток не пропадает, он переходит в разряд десятков.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складывают двузначные числа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сложении по разрядам.
</a:t>
            </a:r>
            <a:endParaRPr lang="en-US" sz="18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ставят строго по местам: единицы под единицами, десятки под десятками. Тогда видно, что складывать нужно отдельно и ничего не перепутается.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26 + 13 сначала работают с единицами, а потом с десятками. Если получается переход через десяток, маленькая цифра напоминает о новом десятке.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сложения по разрядам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уменьшаемом хватает единиц, вычитание удобно делать по разрядам. Сначала убираем единицы, потом — десятки, как будто разбираем число по частям.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без перехода через десяток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подходит, когда не нужно менять десяток на 10 единиц. Он помогает считать быстро и не делает пример страшнее, чем он есть.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46 − 21 сначала считаем 6 − 1 = 5. Затем вычитаем десятки: 4 − 2 = 2, и получаем 25.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уменьшаемое становится удобным для вычитания: единиц хватает, а ответ получается точным.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единиц не хватает, один десяток можно обменять на это число единиц.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урока: 52 − 18 = 34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вычитают двузначные числа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пропустить размен десятка и получить верный ответ.
</a:t>
            </a:r>
            <a:endParaRPr lang="en-US" sz="16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на двух тарелках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тарелке лежат 24 яблока, а на другой — 12. Ребёнок видит, что часть яблок уже есть, а часть нужно прибавить или убрать. Картинка помогает сразу понять, сколько было сначала и что изменилось.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для класса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разложили 30 карандашей, потом добавили ещё 5. В другой ситуации несколько карандашей убрали в коробку. Такой рисунок удобно делить на две группы: десятки и единицы. Тогда действие становится понятным без лишних догадок.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в картинках и коротких историях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выражений и ответы по смыслу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увеличивает число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числу прибавляют, результат становится больше. Это легко увидеть в примере 34 + 2: число растёт, а знак сравнения подсказывает, что ответ должен быть больше.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уменьшает число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числа вычитают, результат становится меньше. В примере 34 − 2 ответ уже не может быть таким же, как при сложении, потому что часть предметов убрали.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проверяет смысл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больше, меньше и равно помогают заметить, подходит ли выражение к задаче. Они словно маленькие сторожа: не пускают ошибочный ответ дальше в тетрадь.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удобный способ вычисления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разложение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удобно разбить на десятки и единицы, считать становится проще. Такой способ особенно полезен, когда нужно не сбиться и увидеть, из чего состоит ответ.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запись по разрядам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длиннее, лучше записать его столбиком. Так единицы окажутся под единицами, а десятки под десятками, и решение будет аккуратным.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устный приём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простых примеров можно считать в уме. Удобно прибавлять до круглой десятки или сразу вычитать по частям, если шаги короткие и понятные.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проверяем вычитанием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27 + 13 = 40, можно проверить себя так: 40 − 13 = 27. Проверка показывает, не ошиблись ли мы в разрядах и записи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проверяем сложением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36 − 14 = 22, то 22 + 14 = 36. Такая пара примеров быстро выдаёт ошибку, если где-то потерялся десяток или перепутались цифры.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первоклассников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или вычитают только единицы и пропускают десятки. В итоге часть числа как будто исчезает, хотя она должна участвовать в ответе обязательно.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десятки и единицы, потому что смотрят только на цифры, а не на их место в числе. Тогда ответ получается словно «почти верный», но всё-таки не тот.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разменять один десяток на 10 единиц, когда единиц для вычитания не хватает. Из-за этого действие останавливается на середине и требует повторного разбора.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число не по разрядам и не проверяют результат. Если сначала разложить число на части, а потом ещё раз перепроверить, ошибок становится гораздо меньше.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в текстовых задачах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на сложение предметов становится больше: их складывают вместе, добавляют, приносят или находят ещё. Сюжет обычно подсказывает, что нужно объединить части в одно целое.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задаче на вычитание предметы убирают, уносят, тратят или теряют. Тогда нужно узнать, сколько осталось, и действовать аккуратно, чтобы не перепутать уменьшение с увеличением.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помогают выбрать действие: было, стало, осталось, прибавили, убрали, взяли, на сколько. Они работают как маленькие помощники и не дают задаче сбить ученика с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решают задачу с двузначными числами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важную часть условия и записать полный ответ.
</a:t>
            </a:r>
            <a:endParaRPr lang="en-US" sz="15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как конструктор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этих уроках число перестаёт быть просто набором цифр. Ученик видит в нём десятки и единицы, а потом собирает ответ как конструктор из маленьких деталей. Так математика становится понятной и почти дружелюбной.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спасает от ошибок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кажется сомнительным, его можно проверить обратным действием. Такой простой приём помогает заметить ошибку в цифре, в разряде или в переходе через десяток и спокойно всё исправить.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вычисления до 100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двузначных чисел помогают считать быстро и без лишней путаницы. Ребёнок учится выбирать удобный способ: устно, по разрядам или с разменом десятка, если это необходимо.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уроков 35–37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и единицы работают вместе, а сложение и вычитание до 100 строятся на разрядном составе, переходе через десяток и проверке ответа. Это уже маленькая математическая суперсила.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2026-05-20T14:22:23Z</dcterms:created>
  <dcterms:modified xsi:type="dcterms:W3CDTF">2026-05-20T14:22:23Z</dcterms:modified>
</cp:coreProperties>
</file>