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Information: главная идея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внимательно, находим факты и доказываем ответы текстом.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ради информации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 Н. Глику помогает учиться читать ради информации: видеть факты, замечать детали и не путать догадку с текстом.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текстом до чтения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360250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название и попробуй предположить, о чём может идти речь. Это помогает настроить внимание и задать правильный вопрос к тексту.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250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 по названию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599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прочитай новые слова и вспомни значения ключевых слов little house, table, house. Так легче следить за смыслом с самого начала.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559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словаря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077924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 цель чтения: не просто понять сюжет, а собрать факты и отметить детали, которые можно подтвердить словами из рассказа.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077924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чтения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13273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отмечай места, где герой что-то замечает, сравнивает или объясняет. Именно эти фрагменты помогают отвечать точно.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13266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доказательств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30947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чтения проверь, какие вопросы можно ответить только по тексту. Если ответ нельзя подтвердить, значит, нужно вернуться к деталям.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2794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ориентация без спойлеров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 необычной сцены и наблюдателя, который внимательно смотрит вокруг. Сразу появляется вопрос: что именно он видит и почему это важно?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начало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первых строк становится ясно: главное здесь — наблюдение и поиск смысла. Чтобы понять рассказ, нужно опираться на детали, а не на догадки.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чтения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создаёт спокойный, но любопытный настрой. Читатель пока не знает развязки, зато уже замечает место действия и особую атмосферу.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 и место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1: первое наблюдение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важном эпизоде рассказа герой замечает маленький домик на столе. Это неожиданно, потому что предмет выглядит слишком необычно для обычной обстановки.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замечание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момента рассказ строится вокруг наблюдения. Герой смотрит внимательнее, а читатель учится замечать то, что сначала кажется мелочью.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поиска смысла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неожиданная находка делает чтение интересным. У читателя появляется центральный вопрос: что это за домик и зачем он здесь?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имеет всё: размер, место, где стоит домик, и то, что он сразу выделяется на фоне остального. Такие детали нельзя пропускать.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признаки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2: детали, которые меняют понимание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взгляд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герой рассматривает домик внимательнее и замечает новые признаки: форму, поверхность и положение среди других предметов. Деталь становится понятнее.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 подсказки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не угадывать, а видеть. Слова, которые называют предметы и место, превращают простое впечатление в конкретное наблюдение.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фактов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первой детали добавляются новые, читатель начинает понимать, что случайной эта сцена не является. Каждое уточнение работает как доказательство.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впечатления к выводу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учит не торопиться с выводами. Сначала нужно собрать информацию, а уже потом делать предположение.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3: появляется объяснение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объяснение или новый персонаж, который помогает взглянуть на домик иначе. Теперь у читателя есть не только вопрос, но и возможный ответ.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объяснение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важно проверять каждую догадку. Не всё, что кажется правдоподобным, действительно подтверждено словами рассказа.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догадки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действия и реплики дают прямые подсказки. Их нужно внимательно сопоставить с тем, что было замечено раньше.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из текста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отличать предположение от доказательства. Именно так чтение становится точным и осмысленным.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проверкой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4: проблема и предположение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рождается вывод: герой уже не просто смотрит, а делает предположение на основе фактов. Это и есть начало инференции.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выводы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особенно заметен контраст между тем, что герой ожидал увидеть, и тем, что он видит на самом деле. Это помогает сформулировать проблему точнее.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 реальность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обращение к тем же деталям показывает, что они действительно важны. Автор как будто предлагает посмотреть ещё раз, чтобы не упустить смысл.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наблюдения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начинают работать слова, которые сравнивают, уточняют и противопоставляют. Такие слова помогают понять ход мысли героя.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событий показывает, как наблюдение постепенно превращается в понимание. Такой порядок помогает отслеживать, где факт, а где вывод героя.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читаем, тем меньше остаётся догадок и тем больше — подтверждённых наблюдений.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событий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рассказа «Little House on the Table» Н. Н. Глику
</a:t>
            </a:r>
            <a:endParaRPr lang="en-US" sz="10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его мотивация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показывает важный навык: сначала заметить, потом проверить, а затем объяснить вывод с помощью доказательств.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доказательством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 просто смотрит на необычную вещь, а старается понять её смысл. Его интерес запускает всё дальнейшее чтение.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любопытства к вопросу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чтения он замечает больше подробностей и начинает опираться не на догадки, а на точные наблюдения из текста.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ведёт от точного наблюдения к выводу, подтверждённому деталями.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детали к выводу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замечать детали и задавать вопросы по тексту.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учат читать не поверхностно, а внимательно: искать факты, формулировать вопросы и понимать причину событий.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из эпизодов наблюдения в рассказе «Little House on the Table».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наблюдения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доказательства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отличать догадку от доказательства.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доказательства учит опираться на текст: сравнивать, находить подсказки и подтверждать мысль конкретной деталью.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ответа по тексту и проверки предположений.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показывает, как вопрос превращается в вывод.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построен рассказ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тексту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Назовите, что именно заметил герой, и добавьте одну точную деталь: размер, место или внешний вид. Такой ответ показывает, что вы нашли факт, а не придумали 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заметили?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какая деталь доказывает вашу мысль. Важно не просто сказать «это странно», а показать, какая фраза или описание из текста помогает сделать вывод.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доказано?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короткую причину: почему герой так подумал? Лучший ответ связывает наблюдение, догадку и одну ясную деталь из рассказа в одном предложении.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решил?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верно/неверно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можно проверить по тексту только тогда, когда в ответе есть точная деталь. Если деталь отсутствует, это уже не доказательство, а догадка.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должен опираться на одну цитату или точное описание. Это помогает отделить то, что действительно сказано, от того, что мы только предполагаем.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предположений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утверждения одинаковы: некоторые верны частично, другие неверны. Чтобы не ошибиться, нужно сравнить формулировку со словами автора и найти подтверждение.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верно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кратко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самую важную деталь: необычный предмет, заметное действие или слово героя. Затем объясните, почему именно она помогает понять ситуацию.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Главная деталь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назовите тему одним предложением: внимательное чтение помогает увидеть смысл. Подкрепите мысль конкретным фрагментом из текста, а не общими словами.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Тема и вывод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покажите изменение героя: он не просто смотрит, а начинает сравнивать, проверять и думать по доказательствам. Так раскрывается его рост.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героя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превращать наблюдение в аргумент.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строится по схеме «деталь — значение — важность», ученик легче доказывает мысль и не смешивает факт с мнением.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рассказа и способы объяснения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 смысл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по чтению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360250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вопрос до конца и отметьте, что именно нужно найти: факт, причину или вывод. Это помогает отвечать точно и не уходить в лишние подробности.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250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вопрос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599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полный ответ одним-двумя предложениями. Включите найденный фрагмент текста и объясните, как он помогает ответить на вопрос.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559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Написать ответ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077924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 тексте одну-две точные детали. Лучше использовать короткую цитату или очень близкое описание, чем пересказывать всё предложение целиком.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077924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детали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13273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нет ли в ответе догадки без доказательства. Если мысль нельзя связать с текстом, её нужно убрать или переписать.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13266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доказательство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30947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ответ с вопросом ещё раз. Он должен быть коротким, точным и полностью соответствовать тому, что действительно сказано в рассказе.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2794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Сверить с текстом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чтении ради информации — опираться на точные детали, а не на догадки. Когда ученик замечает слова, действия и события, он умеет доказывать ответ текстом.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внимательно и доказываем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2026-07-25T16:26:20Z</dcterms:created>
  <dcterms:modified xsi:type="dcterms:W3CDTF">2026-07-25T16:26:20Z</dcterms:modified>
</cp:coreProperties>
</file>