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структурной организации живых организмов и основные темы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организованы по уровням, отражающим строение и функции.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организмов объясняет их жизненные процессы, приспособления и рост. Важны понятия клеток, тканей и органов для понимания биологических особенностей разных царств.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структурную организацию организмов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живых организмов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строится на уровнях: молекулярный — включает ДНК и белки; клеточный — базовая единица жизни; тканевый — группы клеток с общими функциями, например мышечная ткань.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 функции на разных уровнях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 объединяет ткани для выполнения задач, например сердце. Организменный уровень — целостный организм с слаженной работой всех систем.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организации у различных царств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Биоучебник,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ограничены клеточным уровнем; грибы и растения достигают тканевого и органного уровней.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уровни организации способствуют сложным функциям и адаптациям в растениях и 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строения живого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включает мембрану, цитоплазму и ядро или нуклеоид, где происходит управление жизнью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идут процессы обмена веществ, рост и реакция на внешние раздражители, обеспечивающие выживание.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клеток, будь то одноклеточные бактерии или многоклеточные животные и растения.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основные отличия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не имеют оформленного ядра; их генетический материал свободно расположен в цитоплазме, а органоиды представлены простыми структурами.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обладают ядром и множеством сложных органоидов, таких как митохондрии и аппарат Гольджи, обеспечивающих более сложные функции.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 и животных: строение и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тканей у растений и животных показывает их специализированные роли в организме.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объединяют однородные клетки для выполнения жизненно важных функций в разных царствах.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живых организмов, 2022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животных: примеры и анатомия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разнообразных тканей, каждая из которых выполняет свои функции. Например, сердце включает мышечную ткань для сокращений и нервную для управления.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обеспечивают газообмен, а желудок переваривает пищу благодаря комбинированной работе тканей с разными задачами.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растений: строение и роль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обеспечивает закрепление и всасывание воды из почвы, поддерживая жизнедеятельность растения.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и транспортирует воду и питательные вещества по растению.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выполняет фотосинтез и газообмен; внутри находятся клетки с хлоропластами и жилки для транспорта.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отвечает за размножение, привлекает опылителей и способствует образованию семян.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животных: согласованное функционирование
</a:t>
            </a:r>
            <a:endParaRPr lang="en-US" sz="2338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разбивает пищу и всасывает питательные вещества, обеспечивая энергией организм.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вместе снабжают органы кислородом и удаляют углекислый газ.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управляет действиями и быстро передает сигналы, обеспечивая координацию тела.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уровни организации живого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от клетки до целого организма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Амёба: мастер приспособления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— одноклеточный организм, способный менять форму и передвигаться при помощи ложноножек. Она осуществляет все жизненные процессы внутри одной клетки — питание, дыхание, размножение.
</a:t>
            </a:r>
            <a:endParaRPr lang="en-US" sz="1161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сложный одноклеточный 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 обладает ресничками для передвижения и сложной системой пищеварения внутри клетки. Эти организмы живут в пресной воде и активно реагируют на окружающую среду.
</a:t>
            </a:r>
            <a:endParaRPr lang="en-US" sz="104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крошечные разнорабочие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имеют простое строение без ядра, но выполняют разнообразные функции — от разложения веществ до синтеза необходимых органических соединений.
</a:t>
            </a:r>
            <a:endParaRPr lang="en-US" sz="1164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особенности одноклеточных организмов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многоклеточного строения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между специализированными клетками позволяет выполнять многие функции одновременно и эффективно, улучшая выживаемость организма.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клеток в ткани и органы обеспечивает координацию и специализацию, что повышает сложность и адаптивность организма к окружающей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многоклеточности появляются возможности сложных движений, защита от вредителей и стрессов, а также развитие сложных систем органов.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 размерах сделался возможным благодаря поддержке и регуляции на клеточном и тканевом уровнях, что увеличивает шансы на выживание и размножение.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количества клеток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клеток резко повышается от бактерий к животным и растениям, отражая уровень сложности организмов.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различие показывает эволюционный рост организационных уровней и специализации клеток у сложных живых существ.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генераторы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отвечают за выработку энергии в виде АТФ, поддерживая все жизненные процессы клетки. Это «энергетические станции» всех живых систем.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 их функции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аппарат Гольджи — фабрики и упаковщики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синтезируют белки, необходимые для роста и восстановления, а аппарат Гольджи упаковивает и распределяет химические вещества внутри клетки.
</a:t>
            </a:r>
            <a:endParaRPr lang="en-US" sz="1388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5328" y="1340425"/>
            <a:ext cx="3253343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 и животных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средних классов, 2023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различия в строении клеток двух царств, отражающие их уникальные функции и образ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отражают фотосинтетические способности растений и более подвижный образ жизни животных.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грибов: уникальные особенности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состоят из множества тонких нитей — гиф, которые образуют мицелий, обеспечивая рост и питание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грибов гетеротрофное: они поглощают органические вещества из окружающей среды, что сближает их с животными по способу питания.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грибов имеют клеточную стенку, но не содержат хлорофилл, поэтому не способны к фотосинтезу.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структура и разнообразие функций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Бактериальная клетка имеет жёсткую клеточную стенку, мембрану, нуклеоид с ДНК и рибосомы; в некоторых присутствуют жгутики для движения.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761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могут быть автотрофами, самостоятельно создавая органические вещества, или гетеротрофами, использующими готовые органические соединения.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структуры и функций: примеры и выводы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Удлинённые мышечные клетки обеспечивают сокращение и движение, адаптированные под функциональные задачи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имеют длинные отростки для эффективной передачи сигналов на большие расстояния в организме.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клетки плотно прилегают друг к другу, образуя барьер, защищающий организм от внешних воздействий.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Многоуровневая организация обеспечивает совершенство функций и адаптацию живых организмов, изучение которой помогает понять биологию, медицину и экологию будущего.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структурной организации для жизни и науки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2026-05-09T05:07:52Z</dcterms:created>
  <dcterms:modified xsi:type="dcterms:W3CDTF">2026-05-09T05:07:52Z</dcterms:modified>
</cp:coreProperties>
</file>