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«Памятник»: тема бессмертия поэта в русской литературе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делает поэта бессмертным: Державин, Пушкин и память культуры.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Горация к Пушкину: как родилась тема «памятника»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идет от Горация и в русской литературе раскрывает особую роль поэта: не только автора, но и гражданина, чье слово сохраняет культурную память.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«памятник» в литературе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памятник — это не только камень или бронза, но и образ славы, которую создает поэтическое слово и которую сохраняют читатели.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видеть три смысла: признание заслуг поэта, метафору самой поэзии и знак исторической памяти о человеке и его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идеей бессмертия творчества: стихотворение может пережить автора, если в нем есть сила мысли, чувства и точность выражения.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источник образа: Гораций и традиция «Exegi monumentum»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Горация мысль проста и сильна: словесное искусство долговечнее камня. Поэтому стихотворение стало образцом разговора о поэтическом бессмертии.
</a:t>
            </a:r>
            <a:endParaRPr lang="en-US" sz="1174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— начало традиции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авторы XVIII–XIX веков опирались на эту традицию, чтобы говорить о ценности литературы высоким, торжественным языком. Так античный образ получил новую жизнь.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 нему обращались русские поэты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стихотворений Державина и Пушкина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 общую традицию и различие в понимании роли поэта.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продолжают одну традицию, но у Державина сильнее мотив заслуг, а у Пушкина — внутренняя свобода и значение поэтического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Г. Р. Державина «Памятник» (1795) и А. С. Пушкина «Я памятник себе воздвиг нерукотворный...» (1836)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 «Памятник»
</a:t>
            </a:r>
            <a:endParaRPr lang="en-US" sz="313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смыслы особенно важны для понимания темы бессмертия поэта и его места в истории литературы.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Центральными оказываются бессмертие слова и служение отечеству: именно они соединяют личную судьбу автора с культурной памятью.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стихотворениям Г. Р. Державина и А. С. Пушкина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Державин: поэт эпохи классицизма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был не только поэтом, но и государственным деятелем. Поэтому в его стихах особенно заметны темы гражданского служения, долга и исторической значимости личности.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поэт подводит итог своему пути: он напоминает о своих заслугах и уверенно говорит о том, что имя и слово переживут время.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его творчество связано с классицизмом, в нем уже слышны живые, личные интонации. Это делает «Памятник» не только торжественным, но и более человеческим.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Державина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частей и движение главной мысли внутри текста
</a:t>
            </a:r>
            <a:endParaRPr lang="en-US" sz="17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его стихотворение «Я памятник себе воздвиг нерукотворный...»
</a:t>
            </a:r>
            <a:endParaRPr lang="en-US" sz="3166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это стихотворение в 1836 году, незадолго до смерти. Оно звучит как спокойный итог размышлений о поэте, его свободе и месте в истории.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Державина, Пушкин сильнее подчеркивает внутреннюю независимость художника и значение живого отклика читателей, а не только официальное признание.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пушкинского «Памятника»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духовное бессмертие поэта. Оно создается не вещью и не монументом, а силой поэтического слова, которое остается в культуре.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текста в том, что настоящая ценность творчества определяется его влиянием на людей. Поэт важен не только как автор, но и как хранитель нравственного и духовного опыта.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мотив свободы: Пушкин показывает, что поэт должен оставаться верен своему призванию даже тогда, когда его не все понимают или принимают.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создают торжественный тон
</a:t>
            </a:r>
            <a:endParaRPr lang="en-US" sz="299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текстах высокая лексика помогает говорить о поэте как о фигуре истории, а не только частной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 создают прежде всего инверсия и высокий стиль; у Пушкина их поддерживает более строгая и ясная форма.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стихотворений Г. Р. Державина «Памятник» (1795) и А. С. Пушкина «Я памятник себе воздвиг нерукотворный...» (1836).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стихотворениях о памятнике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отдельные приёмы помогают раскрыть идею поэтического бессмертия.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мысль: слово запоминается дольше, чем любой материальный памятник.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стихотворений Г. Р. Державина и А. С. Пушкина о «памятнике».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двух стихотворениях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Державина поэт прежде всего гражданин: он служит отечеству, укрепляет славу государства и оценивается через пользу, принесённую стране и русскому слову.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поэт — свободная творческая личность. Его ценность определяется верностью истине, внутренней независимостью и силой художественного воздействия на читателя.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том, что Державин подчёркивает заслуги и службу, а Пушкин — свободу, достоинство и живую силу поэтического слова.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стихотворениях поэт показан фигурой исторического масштаба, чьё имя выходит за пределы личной биографии и становится частью культурной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о бессмертии поэта
</a:t>
            </a:r>
            <a:endParaRPr lang="en-US" sz="301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создания стихотворения к его месту в культурной памяти.
</a:t>
            </a:r>
            <a:endParaRPr lang="en-US" sz="16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школьного изучения литературы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ода превращается в размышление о роли поэта. Это удобно для разговора о литературной традиции и её развитии.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жанра и традиции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текста школьник учится сопоставлять авторов, находить цитаты и объяснять их смысл. Такие задания развивают внимательное чтение и точную речь.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сравнения и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Державина и Пушкина
</a:t>
            </a:r>
            <a:endParaRPr lang="en-US" sz="30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оба автора пишут о славе поэта, но делают это с разным акцентом и тоном.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Державина сильнее гражданская и торжественная линия, у Пушкина — свобода, философичность и доверие к силе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стихотворений Г. Р. Державина и А. С. Пушкина о «памятнике».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строки и их смысл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Державина важна мысль о том, что созданное поэтом переживает «тлен». Так подчёркивается, что художественное слово сильнее времени и сохраняет имя автора.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строки помогают понять главный вывод темы: поэтическая слава держится не на камне, а на памяти читателей, языке и культуре.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завершаются уверенностью в долговечности поэзии. Но у Державина звучит более открытая торжественность, а у Пушкина — спокойная внутренняя собранность.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центральной становится формула «Я памятник себе воздвиг нерукотворный». Она показывает, что настоящий памятник поэта создан не руками, а силой стиха.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для анализа стихотворения «Памятник»
</a:t>
            </a:r>
            <a:endParaRPr lang="en-US" sz="266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точно описать, как устроен текст и почему он звучит возвышенно.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делает анализ точным: легче объяснить жанр, образность и торжественную интонацию стихотворения.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и анализ стихотворений Державина и Пушкина.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«памятника» остаётся современной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имя поэта живёт, пока его читают. Именно чтение превращает отдельное стихотворение в часть общей культуры и школьной памяти.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сохраняет память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напоминает, что человек остаётся в истории не только делами, но и словами, влиянием на других людей и местом в культурной традиции.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убеждают: стихотворение может пережить время лучше, чем любой памятник из камня. В этом и состоит особая ценность поэзии.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художественного слова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тема помогает понять, как личное творчество становится общим достоянием. Так литература объединяет автора, читателя и эпоху.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 общества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«Памятник» как формула литературной памяти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«памятника» показывает, как поэзия сохраняет имя автора и его мысли. Державин и Пушкин по-разному говорят об этом, но оба утверждают бессмертие слова.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2026-05-23T03:16:50Z</dcterms:created>
  <dcterms:modified xsi:type="dcterms:W3CDTF">2026-05-23T03:16:50Z</dcterms:modified>
</cp:coreProperties>
</file>