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города и рынки формируют экономику Южной Америки.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пространство Южной Америки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пространство контрастов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объединяет Анды, Амазонию и бассейн Ла-Платы, но его хозяйственное освоение идет неравномерно: активнее всего развиваются побережья, речные долины и крупные агломерации.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экспортной специализации Южной Америки
</a:t>
            </a:r>
            <a:endParaRPr lang="en-US" sz="233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региона опирается на несколько базовых товаров, вокруг которых выстраиваются производство, транспорт и внешнеторговые связи.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сырья делает экспорт Южной Америки прибыльным, но уязвимым к ценовым колебаниям и изменениям спроса.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экспортным профилям стран Южной Америки; точные доли зависят от года и методики расчёта.
</a:t>
            </a:r>
            <a:endParaRPr lang="en-US" sz="7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их влияние на хозяйство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пояс ограничивает транспорт и расселение, но создает высотную поясность. Здесь на разных высотах выращивают картофель, кукурузу, овощи, кофе и виноград, а также ведут добычу полезных ископаемых.
</a:t>
            </a:r>
            <a:endParaRPr lang="en-US" sz="874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центральной части континента трудно осваивать из-за климата, заболоченности и слабой инфраструктуры. Поэтому здесь преобладают низкая плотность населения, лесные ресурсы и локальные очаги добычи сырья.
</a:t>
            </a:r>
            <a:endParaRPr lang="en-US" sz="813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юго-востока удобны для крупных сельскохозяйственных предприятий. Плодородные почвы и мягкий рельеф поддерживают зерновое хозяйство, мясное животноводство и плотную сеть дорог.
</a:t>
            </a:r>
            <a:endParaRPr lang="en-US" sz="813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прибрежные зоны быстрее всего включаются в мировую экономику. Здесь концентрируются порты, промышленные узлы, крупнейшие города и основные маршруты внешней торговли.
</a:t>
            </a:r>
            <a:endParaRPr lang="en-US" sz="991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засушливость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 Тихоокеанского побережья требуют ирригации, зато благоприятны для отдельных экспортных культур и добычи минерального сырья. Это усиливает специализацию территории по природным условиям.
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их хозяйственная специализация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страны Южной Америки сочетают природные ресурсы, промышленность и сельское хозяйство в своей экономической модели.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региона отличаются не только размером экономики, но и сочетанием отраслей: от диверсифицированной Бразилии до более узкой сырьевой специализации.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отраслевой структуре экономики стран Южной Америки.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экономическое пространство региона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природных условий, хозяйственного развития, инфраструктуры и внешних рынков.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городские центры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75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Сан-Паулу, Рио-де-Жанейро, Буэнос-Айрес, Лима, Богота и Сантьяго образуют ядра экономической активности региона. Именно здесь сосредоточены финансы, управление, наука и наиболее емкие рынки труда.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2000952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Южной Америки большая часть населения живет в городах. Это усиливает спрос на жилье, транспорт, образование, услуги и рабочие места, делая агломерации центрами повседневной жизни.
</a:t>
            </a:r>
            <a:endParaRPr lang="en-US" sz="926" dirty="0"/>
          </a:p>
        </p:txBody>
      </p:sp>
      <p:sp>
        <p:nvSpPr>
          <p:cNvPr id="14" name="Text 4"/>
          <p:cNvSpPr txBox="1"/>
          <p:nvPr/>
        </p:nvSpPr>
        <p:spPr>
          <a:xfrm>
            <a:off x="3731828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расположены порты, аэропорты, университеты и штаб-квартиры компаний. Такая концентрация ускоряет обмен товарами и информацией, но повышает нагрузку на городскую среду.
</a:t>
            </a:r>
            <a:endParaRPr lang="en-US" sz="979" dirty="0"/>
          </a:p>
        </p:txBody>
      </p:sp>
      <p:sp>
        <p:nvSpPr>
          <p:cNvPr id="15" name="Text 5"/>
          <p:cNvSpPr txBox="1"/>
          <p:nvPr/>
        </p:nvSpPr>
        <p:spPr>
          <a:xfrm>
            <a:off x="5462717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Густонаселенные прибрежные и столичные зоны резко контрастируют с малозаселенными внутренними районами. Это различие влияет на стоимость перевозок, доступ к услугам и темпы регионального развития.
</a:t>
            </a:r>
            <a:endParaRPr lang="en-US" sz="926" dirty="0"/>
          </a:p>
        </p:txBody>
      </p:sp>
      <p:sp>
        <p:nvSpPr>
          <p:cNvPr id="16" name="Text 6"/>
          <p:cNvSpPr txBox="1"/>
          <p:nvPr/>
        </p:nvSpPr>
        <p:spPr>
          <a:xfrm>
            <a:off x="7193624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формируют основной внутренний спрос на продукцию сельского хозяйства, промышленности и сферы услуг. Поэтому именно они задают направление хозяйственных связей внутри стран и между ними.
</a:t>
            </a:r>
            <a:endParaRPr lang="en-US" sz="9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переработка сырья и новые отрасли
</a:t>
            </a:r>
            <a:endParaRPr lang="en-US" sz="2336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региона во многом строится вокруг местного сырья. Добыча руд, нефти и сельскохозяйственной продукции создает основу для металлургии, нефтехимии, пищевой переработки и производства стройматериалов.
</a:t>
            </a:r>
            <a:endParaRPr lang="en-US" sz="839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Бразилия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обладает самой разнообразной промышленной структурой в регионе. Наряду с переработкой сырья здесь развиты автомобилестроение, авиационная отрасль, машиностроение и крупные индустриальные районы.
</a:t>
            </a:r>
            <a:endParaRPr lang="en-US" sz="882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Горно-металлургические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и Перу активно связывают добычу полезных ископаемых с их переработкой. Это позволяет не ограничиваться экспортом руды и увеличивать добавленную стоимость внутри страны.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 машиностроительная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Аргентине особенно заметны предприятия, работающие на сельскохозяйственное сырье, а также отдельные направления машиностроения. Такая структура тесно связана с экспортом продукции аграрного сектора.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большую роль приобретают цифровые услуги, логистика и более глубокая переработка сырья. Эти отрасли помогают регионам уходить от простой сырьевой модели и создавать более устойчивый рост.
</a:t>
            </a:r>
            <a:endParaRPr lang="en-US" sz="8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агроэкспортные районы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входит в число крупнейших поставщиков сои, кукурузы, кофе, какао, бананов, мяса и вина. Сельское хозяйство региона все сильнее ориентируется на внешний спрос.
</a:t>
            </a:r>
            <a:endParaRPr lang="en-US" sz="980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остается классическим районом зернового хозяйства и мясного животноводства. Равнинный рельеф, плодородные почвы и транспортная доступность сделали ее одним из самых продуктивных сельскохозяйственных пространств.
</a:t>
            </a:r>
            <a:endParaRPr lang="en-US" sz="813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Серрадо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Серрадо превратился в важную зону выращивания сои и кукурузы. Его освоение показывает, как современные агротехнологии расширяют хозяйственное использование территорий, ранее считавшихся менее удобными.
</a:t>
            </a:r>
            <a:endParaRPr lang="en-US" sz="813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Чили и Перу специализируются на фруктах и винограде, которые идут на экспорт. Узкая прибрежная полоса, орошение и мягкий климат создают здесь выгодные условия для товарного земледелия.
</a:t>
            </a:r>
            <a:endParaRPr lang="en-US" sz="897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Агроэкспортный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региона все чаще работает не только на внутренний рынок, но и на международную торговлю. Это повышает доходы, но делает отрасль зависимой от цен и требований покупателей.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Горнодобыча и энергетика как основа экспорта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остается одним из мировых лидеров по добыче меди, а Перу входит в число крупнейших производителей цветных металлов. Эти отрасли формируют значительную часть экспортных доходов.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Бразилии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располагает крупными запасами железной руды и развивает черную металлургию. Это поддерживает промышленность, экспорт и работу связанных транспортных и портовых систем.
</a:t>
            </a:r>
            <a:endParaRPr lang="en-US" sz="954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Боливия, Аргентина и Чили обладают важными запасами лития. Его значение быстро растет из-за спроса на аккумуляторы, электромобили и технологии хранения энергии.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Венесуэла, Эквадор и Колумбия опираются на нефтяной сектор, который чувствителен к мировым ценам, состоянию инфраструктуры и политической стабильности, влияющим на бюджет и инвестиции.
</a:t>
            </a:r>
            <a:endParaRPr lang="en-US" sz="956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Горнодобыча и энергетика обеспечивают валютную выручку и связывают регион с мировыми рынками. Однако такая модель требует развития переработки и более устойчивой экономической структуры.
</a:t>
            </a:r>
            <a:endParaRPr lang="en-US" sz="9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экономической мощности стран региона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нормированы для наглядного сопоставления: они показывают масштаб экономики, населения и сырьевой ориентации без привязки к одной валюте.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заметно опережает соседей по масштабу, а высокая доля сырьевого экспорта указывает на уязвимость даже крупных экономик.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МВФ, Всемирного банка и национальной статистики; показатели приведены в нормированном виде, 2023–2024 гг.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2075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232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54617"/>
            <a:ext cx="198300" cy="1762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транспортные коридоры региона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и тихоокеанские порты связывают экспортные районы с мировыми рынками, сокращая путь для сырья, продовольствия и промышленной продукции.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шоссейные маршруты соединяют агломерации, промышленные узлы и пограничные переходы, но во внутренних районах их плотность остается недостаточной.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Парана — Парагвай играет важную роль в перевозке зерна, металлов и топлива, особенно там, где автомобильная логистика дороже.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Трансандские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Перевалы через Анды имеют стратегическое значение для торговли между тихоокеанским побережьем и внутренними районами, но зависят от рельефа и климата.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логистики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связанность сухопутной сети увеличивает сроки доставки, повышает издержки бизнеса и делает внутренние рынки менее доступными для инвестиций и торговли.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экономическое сотрудничество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объединение усиливает взаимную торговлю и согласование правил между соседними странами юга континента. Оно особенно важно для промышленности, агробизнеса и постепенного снятия торговых барьеров.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Андского региона координируют торговые правила и отдельные направления экономической политики. Такое взаимодействие помогает согласовывать подходы к рынкам, транспорту и приграничным связям.
</a:t>
            </a:r>
            <a:endParaRPr lang="en-US" sz="936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альянс делает ставку на открытые рынки и активные связи с Азиатско-Тихоокеанским регионом. Для экспортных экономик это означает доступ к новым покупателям и инвесторам.
</a:t>
            </a:r>
            <a:endParaRPr lang="en-US" sz="988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общие интересы, страны региона расходятся в тарифной политике, уровне развития и внешнеполитических приоритетах. Поэтому интеграция идет медленнее, чем позволяет экономический потенциал.
</a:t>
            </a:r>
            <a:endParaRPr lang="en-US" sz="9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интеграционные объединения Южной Америки
</a:t>
            </a:r>
            <a:endParaRPr lang="en-US" sz="2240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объединения региона различаются по целям, глубине согласования политики и степени открытости внешнему миру.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делает акцент на региональной интеграции, Андское сообщество — на согласовании правил, а Тихоокеанский альянс — на внешней открытости.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официальных сайтов МЕРКОСУР, Андского сообщества и Тихоокеанского альянса
</a:t>
            </a:r>
            <a:endParaRPr lang="en-US" sz="6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 — опора экономики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Сан-Паулу: промышленный и финансовый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воспринимается как деловая столица Бразилии: здесь сосредоточены банки, биржевые сервисы, крупные предприятия и штаб-квартиры компаний. Город задает темп всей национальной экономике, но одновременно испытывает перегрузку транспорта и высокое давление на жилье.
</a:t>
            </a:r>
            <a:endParaRPr lang="en-US" sz="104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Буэнос-Айрес: управление и 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объединяет административные функции, портовую деятельность, образование и сферу услуг. В городской агломерации формируется значительная часть добавленной стоимости страны, однако рост города сопровождается социальной сегрегацией и неравномерным качеством городской среды.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 и Сантьяго: узлы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 и Сантьяго играют роль центров управления, логистики и внешних связей. Именно в таких городах концентрируются транспортные узлы, университеты и офисы международного бизнеса, поэтому они быстрее включаются в глобальную экономику.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дисбалансы региона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высокодоходными и бедными группами населения остается заметным почти во всех странах региона. Он влияет на доступ к образованию, медицине, качественному жилью и устойчивой занятости.
</a:t>
            </a:r>
            <a:endParaRPr lang="en-US" sz="926" dirty="0"/>
          </a:p>
        </p:txBody>
      </p:sp>
      <p:sp>
        <p:nvSpPr>
          <p:cNvPr id="13" name="Text 3"/>
          <p:cNvSpPr txBox="1"/>
          <p:nvPr/>
        </p:nvSpPr>
        <p:spPr>
          <a:xfrm>
            <a:off x="2000877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и периферийных районах значительная часть людей работает без полного социального пакета и долгосрочных гарантий. Это снижает стабильность доходов и налоговые поступления.
</a:t>
            </a:r>
            <a:endParaRPr lang="en-US" sz="926" dirty="0"/>
          </a:p>
        </p:txBody>
      </p:sp>
      <p:sp>
        <p:nvSpPr>
          <p:cNvPr id="14" name="Text 4"/>
          <p:cNvSpPr txBox="1"/>
          <p:nvPr/>
        </p:nvSpPr>
        <p:spPr>
          <a:xfrm>
            <a:off x="3731753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периферии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территории часто завязаны на один-два экспортных продукта, поэтому сильнее страдают при падении мировых цен. Такая специализация делает местную экономику менее устойчивой.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642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 долг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хозяйственные трудности усиливаются ростом цен, долговой нагрузкой и нехваткой инвестиций в инфраструктуру. Это ограничивает возможности для долгосрочного развития.
</a:t>
            </a:r>
            <a:endParaRPr lang="en-US" sz="980" dirty="0"/>
          </a:p>
        </p:txBody>
      </p:sp>
      <p:sp>
        <p:nvSpPr>
          <p:cNvPr id="16" name="Text 6"/>
          <p:cNvSpPr txBox="1"/>
          <p:nvPr/>
        </p:nvSpPr>
        <p:spPr>
          <a:xfrm>
            <a:off x="7193549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центром и окраинами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районы обычно концентрируют капитал, рабочие места и услуги, тогда как периферия отстает по качеству дорог, связи и социальных возможностей. Именно поэтому уровень жизни различается так сильно.
</a:t>
            </a:r>
            <a:endParaRPr lang="en-US" sz="9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Южная Америка встроена в мировой рынок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покупатели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США и Европейский союз остаются ключевыми партнерами региона. Они закупают сырье, продовольствие и металлы, а также формируют спрос, от которого зависит устойчивость экспортных отраслей.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особенно важен как покупатель сои, меди и железной руды. Кроме того, он выступает источником инвестиций и кредитов, что усиливает его влияние на хозяйственные решения стран.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экспортной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приносит валюту, поддерживает занятость и помогает развивать отдельные отрасли. Благодаря этому страны могут финансировать инфраструктуру и расширять производственные мощности.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слишком связана с сырьем, она становится чувствительной к колебаниям мировых цен и спроса. Это может быстро сократить доходы бюджета и замедлить рост.
</a:t>
            </a:r>
            <a:endParaRPr lang="en-US" sz="10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сырьевая модель превращается в экономический риск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уязвимости сырьевой экономики и ее влияние на бюджет, инвестиции и социальные программы.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ограничение и шанс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расширение сельского хозяйства меняют ландшафт Амазонии, сокращая биоразнообразие и нарушая естественный водный баланс. Это влияет не только на природу, но и на экономику.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ледники важны как источник пресной воды для городов, ирригации и энергетики. Их сокращение усиливает водный дефицит и повышает риски для сельского хозяйства.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страдают от загрязнения, интенсивной застройки и давления портовой инфраструктуры. Это особенно заметно там, где экономическая активность сосредоточена на узкой полосе суши.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энергетика, добыча лития, устойчивое сельское хозяйство и переработка сырья формируют новые точки развития. Они позволяют сочетать экспорт с более бережным использованием ресурсов.
</a:t>
            </a:r>
            <a:endParaRPr lang="en-US" sz="1021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и технологические решения помогают диверсифицировать экономику, снижать издержки и повышать эффективность управления. В перспективе это уменьшает зависимость от сырьевого цикла.
</a:t>
            </a:r>
            <a:endParaRPr lang="en-US" sz="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богатство ресурсов и вызов неравенства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сочетает мощный ресурсный потенциал, крупные города и экспортную ориентацию, но ее развитие сдерживают неравномерность, слабая связность и зависимость от мировых рынков. Будущее региона связано с диверсификацией и интеграцией.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2026-06-03T02:12:45Z</dcterms:created>
  <dcterms:modified xsi:type="dcterms:W3CDTF">2026-06-03T02:12:45Z</dcterms:modified>
</cp:coreProperties>
</file>