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Возникновение и развитие жизни на Земле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появилась на Земле свыше 3,5 миллиардов лет назад и эволюционировала со временем.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истории жизни на Земле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зарождения и развития жизни помогает понять эволюцию видов, научить школьников биологии и сформировать экологическое сознание.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Солнечной системы и Земли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Солнечной системы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4,6 млрд лет назад из газопылевого облака сформировалась Солнечная система — сложный процесс накопления веществ и взаимодействия гравитации.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планеты Земля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появилась в результате слияния множества космических частиц. Первоначально её поверхность была покрыта расплавленной лавой из-за экстремальных температур.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первичной атмосферы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атмосфера была нестабильной и состояла преимущественно из газа и пара; устойчивый состав атмосферы сформировался позже под влиянием вулканической активности.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 появления жизни на ранней Земле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древней Земли содержала водород, метан, аммиак и пар, создавая благоприятную среду для химических реакций.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охлаждением поверхности образовались первые океаны из конденсированного водяного пара, важнейшего компонента для жизни.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воды и химических элементов способствовала синтезу органических молекул, предшествующих появлению живых организмов.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гипотезы происхождения жизни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Абиогенный синтез (1920-1930-е)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Опарин и Холдейн выдвинули идею о возникновении органических молекул из неорганики под действиями молний и ультрафиолета.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 (1953)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Подтвердил возможность образования аминокислот и органических соединений в условиях первичной Земли с газовой смесью и электрическими разрядами.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и креационизм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предполагает внесение жизни извне космоса. Креационизм связывает появление жизни с божественным творением, не объясняемым наукой.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этапов жизни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характеризуется значительными преобразованиями в биосфере и увеличением сложности организмов.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многомиллиардную историю жизни с ускорением разнообразия в поздние периоды.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 геохимические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64740"/>
            <a:ext cx="440100" cy="39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организмы: археи и бактерии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кислорода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бактерии обитали в анаэробных условиях древних океанов, используя хемосинтез для получения энергии.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значимость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бактерии заложили основы биохимических процессов, важнейших для последующего усложнения жизни.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проживали в горячих источниках и глубоководных впадинах, что подтверждается современными аналогами.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кислородная революция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цианобактерий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2,7 млрд лет назад цианобактерии начали фотосинтез, выделяя кислород и преобразуя атмосферу Земли.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кислородной революции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вызвал гибель анаэробных организмов и открыл путь к эволюции аэробных форм, расширив биологическое 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прокариот и эукариот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структурные характеристики клеток прокариот и эукариот, демонстрируя эволюционный прогресс.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усложнённую клеточную структуру, что обеспечило развитие разнообразных форм жизни.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организмов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1,5 млрд лет назад клетки начали объединяться, разделяя функции для выживания и специализации. Это стало основой для более сложных организмов.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являются многоклеточные водоросли и губки — первые животные с организованной структурой и распределением задач.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— быстрое развитие видов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короткий геологический период появилось огромное разнообразие морских организмов с новыми структурами и способностями.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биоразнообразия стал ответом на новые экологические возможности и стал ключевым этапом в эволюции жизни.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Палеонтология, данные за последние исследования 2023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жизни на сушу: растения и грибы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наземные растения появились около 450 млн лет назад, освоив тусклый и сухой климат, что стало важным этапом колонизации суши.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растениями способствовало изменению состава атмосферы, увеличив уровень кислорода и создав новые экологические ниши.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развивались совместно с растениями, образуя важные симбиотические отношения для обмена питательными веществами и разложения органики.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растительно-грибных экосистем создало основу для дальнейшего развития животных на суше в виде разнообразных пищевых цепочек.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суши животными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Лопастепёрые рыбы около 360 млн лет назад начали адаптироваться к жизни на суше, развивая легочные структуры и конечности для передвижения в новой среде.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Рептилии, появившиеся позже, обзавелись способностью к размножению вне воды благодаря яйцам с защитной оболочкой, что позволило им полностью перейти к жизни на суше.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позвоночных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позвоночные рыбы укрепили скелет внутри тела, обеспечивая лучшую защиту и поддержку для движения в водной среде около 500 млн лет назад.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Рептилии, птицы и млекопитающие отличались развитием сложной нервной системы и эффективными способами терморегуляции, что дало им биологическое преимущество.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осваивали сушу, сохраняя связь с водой для размножения, совершенствуя органы дыхания и движения для новой среды обитания.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21156"/>
            <a:ext cx="4814700" cy="1578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вымирания: крупнейшие события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крупнейшие массовые вымирания с их периодами, примерами и последствиями для биосферы.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вымирания, несмотря на катастрофичность, стимулировали эволюционные процессы и развитие новых групп организмов.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Геология, 2021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и их господство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распространение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появились примерно 230 млн лет назад в триасовом периоде и быстро стали доминирующим классом животных всех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и последствия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массовое исчезновение около 66 млн лет назад открыло эволюционное пространство для млекопитающих и других групп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млекопитающих и птиц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возникли около 200 млн лет назад и первоначально были мелкими ночными существами, избегая конкуренции с динозаврами.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теплокровности, развитие перьев и волос позволили млекопитающим и птицам адаптироваться к различным климатическим условиям.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произошли от древних хищных динозавров, с археоптериксом как промежуточным видом, демонстрирующим первые признаки полёта.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ключевые стадии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приматов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 млн лет назад первые приматы обитали в лесах, обладали остротой зрения и ловкостью, что стало основой для дальнейшей эволюции.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первые двуногие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миллиона лет назад австралопитеки ходили на двух ногах, что высвободило руки и изменило образ жизни предков человека.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Homo sapiens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примерно 200 тыс. лет назад с развитым мозгом, речью и сложной культурой, что позволило строить сообщества и создавать орудия.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современные угрозы биосфере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воды, воздуха и почвы приводит к снижению качества среды обитания и ухудшению здоровья живых организмов на планете.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угрозы совокупно ускоряют исчезновение видов, что снижает стабильность экосистем и угрожает устойчивому развитию человечества.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вследствие человеческой деятельности вызывает экстремальные погодные явления и смещение климатических зон.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естественных местообитаний происходит из-за урбанизации и сельского хозяйства, уменьшая биологическое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Земле: уроки прошлого и вызовы будущего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истории жизни помогает понять взаимосвязи природы и человека, воспитывает ответственность за сохранение окружающей среды для будущих поколений.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2026-05-09T07:38:43Z</dcterms:created>
  <dcterms:modified xsi:type="dcterms:W3CDTF">2026-05-09T07:38:43Z</dcterms:modified>
</cp:coreProperties>
</file>