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римских нравов: ключевые вопросы и темы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римские нравы и почему их перемены так важны для истории Рима.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римских нравов и условия их формирования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 сформировался около 753 года до н.э. со строго строгими обычаями, которые менялись под влиянием расширения территории и культурных контактов. Нравы — это общественные правила и мораль, основа общественной жизни.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Умеренность в поведении формировала строгий самоконтроль и отрицание излишеств, поддерживая баланс в жизни каждого римлянина.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Строгость к себе проявлялась в дисциплине и трудолюбии, важнейших ценностях для укрепления семья и государства.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Терпимость к труду и бережное хозяйство поддерживали процветание общины и обеспечивали стабильность повседневной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 и коллективизм объединяли семьи, укрепляли взаимопомощь и следование традициям в обществе.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римские нравы: основы и примеры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трофеи и новые богатства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в III–II вв. до н.э. привели к притоку сокровищ и предметов роскоши, меняя привычный быт и стиль жизни римлян. Новые богатства стимулировали развитие увлечений и кухни.
</a:t>
            </a:r>
            <a:endParaRPr lang="en-US" sz="92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культурных контактов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 Грецией, Египтом и Востоком вводили новые обычаи, включая моду на импортные ткани и украшения. Это привнесло разнообразие в традиционные представления о жизни.
</a:t>
            </a:r>
            <a:endParaRPr lang="en-US" sz="95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бань и общественные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бани – места отдыха и общения, отражающие перемены в общественной жизни и росте ценности комфорта и развлечений среди горожан.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завоеваний на римские нравы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и новые римские нравы: сравнение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отражает контраст между старыми традициями и новыми тенденциями, выявляя социальное напряжение в обществе.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разрыва между слоями населения усилил социальные конфликты и напряженность.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историки и археологические материалы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перемен римских нравов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рабства увеличило число иностранцев в обществе, что привело к смешению культур и ослаблению традиционных связей.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золота и предметов искусства из завоеванных территорий стимулировал появление новых ценностей, отличных от прежних норм.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роли семейных связей и традиций происходило на фоне роста путешествий и усиленного культурного обмена.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новых нравов глазами современников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римляне видели в роскоши угрозу традиционным ценностям, выступая против излишеств и праздности.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Сенаторы публично осуждали моду на дорогие украшения и пышные пиры, выказывая опасения за нравственный упадок.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Разрабатывались законы, ограничивающие потребление драгоценностей и грандиозные застолья, отражая попытки сдержать перемены.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новшествам показывало глубокое разделение между сторонниками традиций и защитниками новых обычаев.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философия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греческих учителей и философов в Риме расширил образовательные горизонты, делая философию и риторику доступными широкой аудитории.
</a:t>
            </a:r>
            <a:endParaRPr lang="en-US" sz="1085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и художественные новшества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стал популярным развлечением, а художественные стили с греческими мотивами проникли в римское искусство и архитектуру, меняя вкусы общества.
</a:t>
            </a:r>
            <a:endParaRPr lang="en-US" sz="1056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Вегетарианство и воспитание по Цицерону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Цицерон подчеркивал важность воспитания с использованием греческих методик, призывая к развитию ума и уважению к культуре Эллады.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влияние на изменения в римских нравах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развития римских нравов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роскоши после Пунических войн сменился закономерной попыткой Августа вернуть нравы традиций.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усиливались к III веку, приводя к глубокому кризису нравов и общественных устоев.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археологические данные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Гладиаторские бои и массовые развлечения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264 г. до н.э. гладиаторские бои стали популярным зрелищем, привлекая множество жителей. Они отражали новые общественные вкусы и потребность в ярких развлечениях.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Роскошь в быту и общественной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роскошных бань, дорогих тканей и изысканной кухни свидетельствовали о стремлении знати к демонстрации статуса и изменению образа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проявления новых нравов в жизни римлян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Катон Старший выступал за скромную жизнь и строгое соблюдение нравственных принципов, подчёркивая необходимость возвращения к традиционной простоте и честности.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требовали уважения и послушания младших по отношению к родителям, а также коллективного участия в хозяйственных и общественных делах.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Моральными авторитетами считались люди, проявлявшие честность, преданность Родине и соблюдение законов и обычаев предков, поддерживая устои общества.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Староримские ценности и их примеры в обществе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традиционной морали и государственных институтов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законов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Растет пренебрежение законными нормами ради личной выгоды, что проявляется в повсеместном нарушении общественных правил.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век до н.э.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теряет влияние, растёт коррупция и взяточничество, что отражает ослабление государственных институтов и моральных норм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ценности труда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труд теряет престиж, появляется равнодушие к обычаям и ритуалам, что ведёт к ослаблению социальной сплочённости.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семейных связей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отношения становятся менее надёжными, снижается уважение к традициям и коллективным обрядам.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свободы женщин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начинают получать больше прав в семейной и общественной жизни, что меняет устоявшиеся роли и традиции, способствует появлению новых социальных моделей.
</a:t>
            </a:r>
            <a:endParaRPr lang="en-US" sz="1072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стабильности браков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Браки становятся менее прочными, разводы участились, что отражает растущие изменения в семейных структурах и личных отношениях.
</a:t>
            </a:r>
            <a:endParaRPr lang="en-US" sz="1054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новых культов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религиозной сфере возникают новые религиозные движения, в то время как традиционные римские обряды теряют свою прежнюю популярность и значение.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 семье и культуре: новые влияния и примеры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философия и образование получают широкое распространение, формируя новые взгляды и методы мышления среди римской элиты и молодёжи.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Овидий и Вергилий создают шедевры, которые обогащают римскую литературу новыми жанрами и формами художественного выражения.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становится массовым развлечением, в нём появляются темы и стили, заимствованные у греков, что меняет культурный ландшафт Рима.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Эллинистические идеи способствуют развитию критического мышления, уважению к личности и толерантности внутри римского общества.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новых идей и искусств в Рим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меры против перемен нравов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законы о роскоши (leges sumptuariae), ограничивающие расходы на пышные застолья и запрет на дорогостоящие украшения для поддержания традиционной скромности.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меры направлены на борьбу с избыточным потреблением и сохранение общественной морали, хотя их исполнение часто оставляет желать лучшего.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установленные ограничения, мода на роскошь и новые обычаи продолжают распространяться, показывая слабость контроля государства.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грандиозных сооружений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Риме появляются Колизей, новые амфитеатры и термы, которые становятся центрами общественной жизни и символами богатства и мощи империи.
</a:t>
            </a:r>
            <a:endParaRPr lang="en-US" sz="1056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праздников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Повсеместно организуются праздники, доступные для всех слоёв населения, что способствует социальной интеграции и развитию массовой культуры.
</a:t>
            </a:r>
            <a:endParaRPr lang="en-US" sz="1127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греческих школ и философии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гимнасии и философские школы получают развитие и поддержку новых императоров, способствуя росту интеллектуальной жизни в столице.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перемены и новые развлечения римлян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ценностей и поведения молодежи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римляне стремятся выделиться через яркую одежду и использование дорогих украшений, демонстрируя новый стиль жизни.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 встречи в гостиных, где развиваются красноречие, остроумие и умение общаться — качества, приобретающие особую ценность.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представления о скромности и упорном труде отходят на второй план, уступая место индивидуализму и праздности.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Растущие потребности и социальные модели отражают изменения молодёжной культуры, формируя новые стандарты поведения и ценностей.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Мнения о последствиях перемен римских нравов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авторы, как Тацит, указывали на ослабление сплочённости и дисциплины, ведущее к падению нравственного духа общества.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Ювенал критиковал рост внутренней среды конфликтов и снижение патриотизма, что подрывало силу и престиж Рима.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связывают перемены в нравах с падением военной мощи и ослаблением доверия к правящим институтам, ускоряя упадок империи.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семейных отношений и форм досуга римлян оказали влияние на последующие европейские культуры, в том числе через религиозные и законодательные нормы.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наследие прослеживается в государственных законах, регулирующих мораль, что стало основой для позднеримской и средневековой культуры.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 честь богов, семейные воспитательные нормы и элементы одежды создают устойчивые культурные устои, сохранившиеся в истории.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римских нравов в истории и культуре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уроки перемен Римских нравов для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простоты к роскоши показал влияние нравов на общественные связи. Изучение этих перемен помогает понять важность баланса традиций и новшеств для здорового общества.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2026-05-10T10:15:21Z</dcterms:created>
  <dcterms:modified xsi:type="dcterms:W3CDTF">2026-05-10T10:15:21Z</dcterms:modified>
</cp:coreProperties>
</file>