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треугольника: основная формула и её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площадь треугольника и понять формулу?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вычислять площадь, нужно помнить строение треугольника, различать основание и высоту и понимать связь этой фигуры с прямоугольником и параллелограммом.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площади треугольника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площади в геометрии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отвечает на вопрос, сколько единичных квадратов можно уложить внутри фигуры без наложений и пустот. Поэтому она описывает не длину контура, а размер внутренней области.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используют мм², см², дм², м² и км². Выбор единицы зависит от размеров фигуры: для маленьких чертежей удобны сантиметры, для больших объектов — метры.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 влияет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повернуть на листе, его площадь не изменится. Важны только размеры самой фигуры, а не её положение, поэтому одинаковые по размеру треугольники имеют равную площадь.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площадь относится только к пространству внутри трёх сторон. Именно эту внутреннюю часть измеряют, когда применяют формулу и записывают ответ в квадратных единицах.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 треугольника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сторона как 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основания можно выбрать любую сторону треугольника. От этого выбора зависит, какую высоту нужно провести, но сама площадь фигуры останется одной и той же.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тупого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тупоугольного треугольника высота может не попадать внутрь фигуры. Тогда её продолжают до пересечения с прямой, на которой лежит основание, и только после этого измеряют.
</a:t>
            </a:r>
            <a:endParaRPr lang="en-US" sz="1318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показывают знак прямого угла, выделяют выбранное основание и подписывают высоту. Такие обозначения помогают не перепутать перпендикуляр с любой наклонной линией.
</a:t>
            </a:r>
            <a:endParaRPr lang="en-US" sz="1388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проводят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начинается в вершине, лежащей напротив основания, и идёт к нему под прямым углом. Именно перпендикуляр делает её нужным отрезком для вычисления площади.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площади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по чертежу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треугольник с теми же основанием и высотой занимает лишь половину соответствующего прямоугольника.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треугольника складываются в прямоугольник или параллелограмм, поэтому один треугольник составляет его половину.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объяснение формулы площади треугольника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фиксированной высоте удобнее сравнивать только длину основания, потому что остальные условия остаются неизменными.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равномерно: каждое увеличение основания на 2 см добавляет 5 см².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½·a·h, h = 5 см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одинаковой высоте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по двум сторонам и углу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и угол между ними, площадь находят по формуле S = ½·ab·sin C. Она особенно полезна, когда высоту неудобно измерять на чертеже.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часто используют в задачах, где даны стороны и угол, но нет готового перпендикуляра. Формула позволяет вычислить площадь напрямую, без дополнительных построений и измерений.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между катетами равен 90°, значение sin C равно 1. Поэтому формула упрощается до S = ½·ab и совпадает с привычной записью через катеты.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находят произведение основания и высоты, а затем делят его пополам.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основания и высоты должны совпадать, иначе ответ получится неверным.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формуле S = ½·a·h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по формуле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считать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боковые стороны равны, поэтому фигура выглядит симметричной. Если опустить высоту к основанию, она делит его на две равные части и сразу подсказывает, как удобно начать вычисление площади.
</a:t>
            </a:r>
            <a:endParaRPr lang="en-US" sz="101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 — три роли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высота в равнобедренном треугольнике одновременно является медианой и биссектрисой. Это значит, что она делит основание пополам и разбивает угол при вершине на две равные части, что очень помогает при построении чертежа.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 для задач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легко показать равные боковые стороны, середину основания и прямой угол у высоты. Такая схема делает решение наглядным и особенно полезна в заданиях, где нужно быстро найти площадь без лишних построений.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его высота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прямого угла две стороны сразу становятся основанием и высотой.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находить площадь быстрее, чем в общем случае.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треугольника из школьного курса геометрии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промахи встречаются чаще всего при решении задач по теме.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вычислением, а с неверным выбором высоты и невнимательностью к записи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типичных ошибок по материалам школьной темы; дата не требуется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измерения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 одной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в каких единицах заданы основание и высота. Для формулы площади обе величины должны быть выражены одинаково, иначе вычисление будет неверным.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Перевести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величина дана в метрах, а другая в сантиметрах, переведите одну из них до вычислений. Для длины используются соотношения 1 м = 100 см и 1 дм = 10 см.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площади обязательно укажите квадратные единицы: см², м² или мм². Это показывает, что измеряется не длина, а именно площадь фигуры.
</a:t>
            </a:r>
            <a:endParaRPr lang="en-US" sz="13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школьной теме площади треугольника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 клетчатой бумаге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клетки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удобно видеть целые и половинные клетки. Это помогает быстро оценить размеры треугольника, даже если он не нарисован с линейкой и угольником.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вписан в прямоугольник, его площадь легко сравнить с половиной площади этого прямоугольника. Такой приём особенно полезен в наглядных задачах.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основание и высота идут по линиям сетки, проще заметить перпендикуляр и избежать ошибки. По клеткам также удобно проверять, не завышен ли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изменение основания сразу отражается на площади, поэтому график получается ровным и 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основание при постоянной высоте, тем больше площадь; зависимость линейная и удобно проверяется по 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 для высоты 7 см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площади от основания при постоянной высоте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площадь треугольника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площадь помогает точно определять размеры деталей и понимать, сколько места займёт треугольный элемент на схеме или чертеже.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вычисляют площадь треугольных частей крыш, фасадов и отдельных конструкций, чтобы правильно рассчитать материалы и не допустить перерасхода.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знаки и элементы дорожной разметки тоже требуют расчёта площади, если нужно изготовить деталь заданного размера или подготовить материал.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Каркасы и опоры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формы часто используют в каркасах, потому что они устойчивы. Площадь нужна, чтобы оценить размеры деталей и количество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450802"/>
            <a:ext cx="4296900" cy="18640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данные уже известны в 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площадь связана с произведением известных величин, но выбирают ту формулу, которая лучше соответствует данным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площади треугольника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для разных случаев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всегда строится вокруг основания и соответствующей высоты. Именно они определяют размер фигуры и входят в основную формулу.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деления на 2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2 показывает, что треугольник занимает половину площади прямоугольника с теми же основанием и высотой. Это удобно понимать визуально.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вычислениях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следить за перпендикуляром, переводить единицы к одному виду и обязательно записывать результат в квадратных единицах.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частные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 и равнобедренного треугольников есть удобные приёмы вычисления, которые сокращают время решения и помогают быстрее проверять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уверенно находить площадь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 треугольника без ошибок, достаточно помнить главную идею: взять основание, провести к нему высоту и разделить произведение на два. Остальное — внимательность и проверка единиц.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2026-05-29T05:09:07Z</dcterms:created>
  <dcterms:modified xsi:type="dcterms:W3CDTF">2026-05-29T05:09:07Z</dcterms:modified>
</cp:coreProperties>
</file>