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Движение Луны и затмения
</a:t>
            </a:r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лунной орбиты, смены фаз и затмений: влияние и современные исследования.
</a:t>
            </a:r>
            <a:endParaRPr lang="en-US" sz="4622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контекст изучения Луны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Луна служила основой календарей и мифов у вавилонян, египтян и греков. Галилей впервые изучил лунный рельеф через телескоп, а лунные миссии XX века расширили наши знания о спутнике Земли.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Луны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единственный естественный спутник Земли с диаметром около 3476 км, значительно меньше нашей планеты.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расстояние между Землёй и Луной составляет примерно 384 400 км, что влияет на наблюдаемые лунные явления.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Луны равна 7,35 × 10²² кг, около 1,23% массы Земли, что отражает её сравнительно небольшие размеры.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практически не имеет атмосферы, её плотность достигает 3,34 г/см³, что определяет её геологические особенности.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и её особенности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орбита
</a:t>
            </a:r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эллиптической формой с эксцентриситетом 0,055, изменяя расстояние до Земли от 356 500 до 406 700 км.
</a:t>
            </a:r>
            <a:endParaRPr lang="en-US" sz="10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совершает полный синодический оборот за 29,53 суток, что соответствует циклу смены фаз.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обращения
</a:t>
            </a:r>
            <a:endParaRPr lang="en-US" sz="1166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орбиты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движения — наклон орбиты Луны к эклиптике составляет примерно 5,145°, что влияет на особенности затмений.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моменты перигея Луна ближе всего к Земле, при апогее — дальше всего, изменяя силу гравитационного воздействия.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Перигей и апогей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фазе новолуния Луна находится между Землёй и Солнцем и не видна с Земли, что запускает последовательность фаз.
</a:t>
            </a:r>
            <a:endParaRPr lang="en-US" sz="1036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Новолуние — начало цикла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видна половина ближней стороны Луны, освещённой Солнцем, что символизирует увеличение светимости.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 — растущий свет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полностью освещена, находится напротив Солнца относительно Земли, озаряя ночное небо ярким светом.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Полнолуние — максимальный свет
</a:t>
            </a:r>
            <a:endParaRPr lang="en-US" sz="1237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Освещённая часть уменьшается, Луна снова отображает лишь половину своей поверхности, завершая лунный цикл.
</a:t>
            </a:r>
            <a:endParaRPr lang="en-US" sz="1002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четверть — спад светимости
</a:t>
            </a:r>
            <a:endParaRPr lang="en-US" sz="1214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Луны: причины и последовательность
</a:t>
            </a:r>
            <a:endParaRPr lang="en-US" sz="28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обращения Луны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Сидерический период обращения равен 27,32 суток — это время полного оборота Луны относительно звёздного неба.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Синодический период — 29,53 суток, определяется циклом смены лунных фаз, обусловленных относительным движением Земли и Луны.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Луны синхронизировано с орбитальным движением, что приводит к всегда видимой одной стороне и явлению лунной либрации.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Луны на Землю: приливы и отливы
</a:t>
            </a:r>
            <a:endParaRPr lang="en-US" sz="2824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притяжение Луны вызывает регулярные приливы дважды в сутки, существенно изменяя уровень морей и океанов.
</a:t>
            </a:r>
            <a:endParaRPr lang="en-US" sz="159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приливов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местах, например, заливе Фанди, разница между приливом и отливом достигает 16 метров, что влияет на экосистемы.
</a:t>
            </a:r>
            <a:endParaRPr lang="en-US" sz="159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вращения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силы Луны постепенно увеличивают продолжительность земных суток примерно на 2,3 миллисекунды за столетие.
</a:t>
            </a:r>
            <a:endParaRPr lang="en-US" sz="15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Затмение происходит, когда один небесный объект заслоняет свет другого, что приводит к временной темноте либо затенению.
</a:t>
            </a:r>
            <a:endParaRPr lang="en-US" sz="1405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затмения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Возникают, когда Луна закрывает Солнце, наблюдаются в новолуние и бывают полными, частичными или кольцевыми.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затмения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Происходят, когда Земля отбрасывает тень на Луну в полнолуние; бывают полными, частичными и полутеневыми.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затмения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затмение: определение и основные типы
</a:t>
            </a:r>
            <a:endParaRPr lang="en-US" sz="24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затмений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происходят при точном выравнивании Земли, Луны и Солнца на одной прямой линии, что условлено движениями и орбитами этих тел.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орбиты Луны примерно 5,1° вызывает редкость затмений, так как Луна обычно проходит мимо плоскости солнечного диска или тени Земли.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затмения возможны только в новолуние, а лунные — только в полнолуние около лунных узлов, где орбита пересекает плоскость эклиптики.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возникновения солнечного и лунного затмений
</a:t>
            </a:r>
            <a:endParaRPr lang="en-US" sz="22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 формировании затмений согласно астрономическим данным.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затмение: описание и разновидности
</a:t>
            </a:r>
            <a:endParaRPr lang="en-US" sz="2599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солнечных затмений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затмения делятся на три основных типа: полное, частичное и кольцевое. Полное затмение происходит, когда Луна полностью закрывает солнечный диск. Кольцевое — когда Луна не покрывает Солнце полностью, образуя светящееся кольцо.
</a:t>
            </a:r>
            <a:endParaRPr lang="en-US" sz="1384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полной фазы ограничена узкой полосой на поверхности Земли, распространяющейся на сотни километров. Частичные затмения охватывают более широкие территории, позволяя наблюдать частичное закрытие Солнца с разных точек земного шара.
</a:t>
            </a:r>
            <a:endParaRPr lang="en-US" sz="1352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видимости и особенности фаз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 начинается, когда Луна постепенно попадает в тень Земли. В этот период её видимый диск темнеет, и в зависимости от положения наблюдаются полные, частичные или полутеневые затмения.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Луны в земную тень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полного затмения Луна приобретает красный оттенок. Это происходит из-за преломления солнечного света в земной атмосфере и рассеяния коротковолновых компонентов, что окрашивает лунную поверхность в тёплые тона.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Красноватый оттенок полной Луны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затмения наиболее заметны, когда вся Луна оказывается в тени. Частичные — когда затеняется только часть диска. Полутеневые затмения характеризуются слабым затемнением, так как Луна входит лишь в полутень Земли.
</a:t>
            </a:r>
            <a:endParaRPr lang="en-US" sz="90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лунных затмений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лунного затмения и его виды
</a:t>
            </a:r>
            <a:endParaRPr lang="en-US" sz="29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7,5 минут
</a:t>
            </a:r>
            <a:endParaRPr lang="en-US" sz="6378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продолжительность полного солнечного затмения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фаза солнечного затмения может длиться до 7,5 минут, тогда как лунное затмение длится значительно дольше — до 1 часа 40 минут. В среднем ежегодно наблюдается 2-5 солнечных и до 3 лунных затмений.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Eclipse Web Site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10078"/>
            <a:ext cx="3982500" cy="141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солнечных и лунных затмений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затмений отражают различия в видимости, периодичности и длительности, важные для наблюдателей и исследователей.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затмения доступны широкому кругу наблюдателей, в отличие от более редких и локализованных солнечных затмений.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NASA/Eclipse Web Site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кровавой Луны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«Кровавая Луна» наблюдается во время полного лунного затмения, когда солнечный свет преломляется в атмосфере Земли, окрашивая Луну в красноватые оттенки. Этот эффект зависит от прозрачности атмосферы.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и цвет крови Луны могут изменяться из-за наличия в атмосфере пыли или аэрозолей, например, после извержений вулканов, что усиливает рассеяние света и влияет на оттенок неизлучаемой части Луны.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затмений по годам (последние 30 лет)
</a:t>
            </a:r>
            <a:endParaRPr lang="en-US" sz="253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как лунных, так и солнечных затмений изменяется циклично, что связано с периодами движения Луны и Земли.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пики в 2011, 2015 и 2020 годах отражают закономерные циклы затмений, подтверждающие предсказуемость астрономических явлений.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данные за 1994–2023 годы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Луны в культуре и науке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вдохновляла художников, поэтов и музыкантов, становясь символом загадочности, романтики и цикличности времени во многих культурах мира.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лунными затмениями позволили древним ученым, таким как Эратосфен, оценить размеры Земли, заложив основы геодезии и астрономии.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использовал изучение фаз Луны для поддержки гелиоцентрической системы Коперника, что стало важным шагом в развитии современной науки.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такие как LRO и Chang'e, предоставляют детальные изображения лунной поверхности. Они фиксируют изменения и помогают изучать геологию, что значительно расширяет представления о Луне.
</a:t>
            </a:r>
            <a:endParaRPr lang="en-US" sz="949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для исследования Луны
</a:t>
            </a:r>
            <a:endParaRPr lang="en-US" sz="1102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позволяют анализировать отражённый лунный свет, определять состав поверхности и атмосферных явлений во время затмений, улучшая понимание физики космических объектов.
</a:t>
            </a:r>
            <a:endParaRPr lang="en-US" sz="956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 фотометрия и спектроскопия
</a:t>
            </a:r>
            <a:endParaRPr lang="en-US" sz="1102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привязаны к автоматическим системам, которые круглосуточно регистрируют затмения и их последствия, обеспечивая бесперебойное научное наблюдение.
</a:t>
            </a:r>
            <a:endParaRPr lang="en-US" sz="943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и мониторинг
</a:t>
            </a:r>
            <a:endParaRPr lang="en-US" sz="1102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усилий разных стран позволяет создавать сети наблюдений, совершенствовать методики и делать открытия, доступные всем специалистам в области астрономии.
</a:t>
            </a:r>
            <a:endParaRPr lang="en-US" sz="932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исследовательские проекты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наблюдения Луны и затмений
</a:t>
            </a:r>
            <a:endParaRPr lang="en-US" sz="24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затмений на повседневную жизнь и науку
</a:t>
            </a:r>
            <a:endParaRPr lang="en-US" sz="248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вызывают заметные изменения в ионосфере, что фиксируют современные приборы и влияет на радиосвязь и навигационные системы.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наблюдения свидетельствуют о временных изменениях в поведении животных и людей, обусловленных переменами освещенности и магнитных полей во время затмений.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солнечной короны во время затмений предоставило ключевые доказательства для теории гравитации и тела Солнца, успешно проверяя предсказания общей теории относительности.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Эддингтона 1919 года стал значимым событием, доказав отклонение света вблизи Солнца, что подтвердило гипотезы Эйнштейна и открыло новую эру в физике.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Луны и затмений для науки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Луны и затмения оказывают глубокое влияние на естественные процессы и культуру, служат инструментом научных открытий и способствуют развитию технологий изучения космоса.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2026-05-07T23:56:38Z</dcterms:created>
  <dcterms:modified xsi:type="dcterms:W3CDTF">2026-05-07T23:56:38Z</dcterms:modified>
</cp:coreProperties>
</file>