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пережил масштабные перемены, социальные потрясения и новые вызовы после войны.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Первой мировой войны: основные изменения и вызовы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войны и новые вызовы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охватила 38 стран, унесла более 15 миллионов жизней и разрушила четыре крупные империи, изменив политическую и экономическую карту Европы и Ближнего Востока.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договор: основные положения и последствия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возлагает на Германию ответственность за войну и предусматривает крупные репарации, а также передачу территорий её соседним странам и колониям.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Германии резко ограничены — не более 100 тысяч солдат, запрет танков, тяжёлой артиллерии и флота, что резко ослабляет её военный потенциал.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воспринимается в Германии как несправедливый и унизительный, вызывая массовое возмущение и политическую нестабильность в стране.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новые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Австро-Венгерской империи привёл к образованию государств Польши, Чехословакии, Венгрии, Югославии, а также Балтийских республик. Эти изменения затронули национальные идентичности и границы.
</a:t>
            </a:r>
            <a:endParaRPr lang="en-US" sz="124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 Германии 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потеряла Эльзас-Лотарингию и Познань, а Советская Россия — обширные западные территории, что вызвало новые геополитические напряжения в Европе в межвоенный период.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спорных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новых границ было нарисовано без учёта этнических и исторических реалий, что создало предпосылки для конфликтов и территориальных споров в будущем.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Перекройка карт Европы: новые границы и государства
</a:t>
            </a:r>
            <a:endParaRPr lang="en-US" sz="1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Османской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Османская империя распалась, на её месте возникли государства Турция, Ирак, Сирия, Ливан, Палестина и Трансиордания, что изменило политический ландшафт региона.
</a:t>
            </a:r>
            <a:endParaRPr lang="en-US" sz="1355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Мандатная система Лиги Наций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получили мандаты на управление основными регионами, что вызвало сопротивление и ощущение колониальной зависимости у местного населения.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арабского национализма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Возрастающее недовольство иностранным контролем провоцировало этнические и религиозные конфликты, закладывая основу длительных противоречий и нестабильности в регионе.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Ближнего Востока: новые государства и конфликты
</a:t>
            </a:r>
            <a:endParaRPr lang="en-US" sz="1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государств и миграционные кризисы
</a:t>
            </a:r>
            <a:endParaRPr lang="en-US" sz="244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 гг.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независимых государств: Финляндия, Турция, Венгрия и Австрия оформляют свой суверенитет после развала империй.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
</a:t>
            </a:r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Советского Союза, объединившего бывшие территории Российской империи, формируя новую политическую силу.
</a:t>
            </a:r>
            <a:endParaRPr lang="en-US" sz="1517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1920–1925 гг.
</a:t>
            </a:r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вызваны изменением границ и этническими столкновениями, насчитывая около 10 миллионов беженцев и переселенцев.
</a:t>
            </a:r>
            <a:endParaRPr lang="en-US" sz="1522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напряжённости и формирование национальных меньшинств создают долгосрочные социальные и политические вызовы.
</a:t>
            </a:r>
            <a:endParaRPr lang="en-US" sz="15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страдает от гиперинфляции и сокращения производства, что подрывает стабильность экономики и повседневную жизнь граждан.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активно восстанавливает повреждённую инфраструктуру северных департаментов, стремясь вернуть довоенный уровень промышленности и сельского хозяйства.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сталкивается с кризисом добычи угля и массовой безработицей, что усиливает социальные конфликты и экономические трудности.
</a:t>
            </a:r>
            <a:endParaRPr lang="en-US" sz="1594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союзников США растёт быстро, достигая 10 миллиардов долларов к 1923 году, увеличивая зависимость Европы от американских кредитов.
</a:t>
            </a:r>
            <a:endParaRPr lang="en-US" sz="1575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восстановление, инфляция и долги
</a:t>
            </a:r>
            <a:endParaRPr lang="en-US" sz="27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в Европе после Первой мировой войны
</a:t>
            </a:r>
            <a:endParaRPr lang="en-US" sz="221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безработицы в ключевых европейских странах показывают серьёзные экономические проблемы, провоцируя общественные протесты и политическую нестабильность.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безработицы усиливает социальное недовольство, способствуя росту радикальных политических движений.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данные Европы, XIII съезд Международной организации труда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в Германии: последствия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в Германии выросли в тысячи раз: хлеб стоил 250 000 марок в октябре 1923 года и достигал 1 миллиарда марок к ноябрю, что разрушило экономическую стабильность.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Обесценивание сбережений привело к массовому разорению предприятий и росту недоверия к государству, способствуя радикализации общества и усилению политических конфликтов.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медицинские последствия: эпидемии и кризисы
</a:t>
            </a:r>
            <a:endParaRPr lang="en-US" sz="2033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испанского гриппа 1918–1920 годов унесла десятки миллионов жизней, усугубляя последствия войны и создавая гуманитарный кризис.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инфраструктура способствовала вспышкам холеры, тифа и распространению туберкулёза среди граждан, особенно в послевоенной Европе.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кризисом, ускорилось формирование национальных систем здравоохранения и рост значения санитарных и профилактических мер.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массовому появлению инвалидов и ветеранов с психическими травмами, что потребовало нового подхода к социальной защите и медицинской реабилитации в 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внедрили программы поддержки с акцентом на психологическую помощь, что стало ответом на растущую нужду в восстановлении не только физическом, но и ментальном.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выросла доля женщин на рынке труда, так как военное мобилизованное общество вынудило их занять роли, ранее традиционно отведённые мужчинам.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семейные структуры и общественные роли, что стимулировало пересмотр представлений о гендерном равенстве и социальной ответственности в послевоенный период.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социальной структуре общества
</a:t>
            </a:r>
            <a:endParaRPr lang="en-US" sz="2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женщин: политика и общество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женщины получили избирательное право в ряде стран, включая Великобританию и США, что ознаменовало важный шаг к политическому равноправию общества.
</a:t>
            </a:r>
            <a:endParaRPr lang="en-US" sz="1463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женского трудоустройства был заметен в промышленности, сфере услуг и транспорте, что кардинально изменило традиционное представление о роли женщины в экономике.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за равенство и права женщин активизировались в 1920-х годах, провоцируя широкие дебаты о социализации и гражданских правах.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Обременительные репарации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наложил на Германию обязательство выплатить 132 млрд золотых марок, что создало тяжелейшее экономическое давление и вызвало недовольство в обществе.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США в мировой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Америка стала крупнейшим кредитором Европы, усилив финансовую зависимость европейских стран и изменив глобальный баланс экономических сил на десятилетия.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последствия и напряжение от репараций Германии
</a:t>
            </a:r>
            <a:endParaRPr lang="en-US" sz="1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экономическое лидерство: новый баланс сил
</a:t>
            </a:r>
            <a:endParaRPr lang="en-US" sz="2411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США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1920-м годам США аккумулировали около 40% мирового золотого запаса, став ведущей экономической державой с доминирующей ролью в мировой финансовой системе.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распад колониальных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Великобритания испытывали трудности с погашением военных долгов, что привело к сокращению их колониальных владений и подрывало традиционный европейский баланс сил.
</a:t>
            </a:r>
            <a:endParaRPr lang="en-US" sz="15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политических режимов и идеологий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фашизм под руководством Муссолини пришёл к власти в 1922 году, установив авторитарный режим с подавлением оппозиции и массовыми репрессиями.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Нацизм в Германии начал набирать силу, зародившись на базе реваншистских и националистических настроений, что впоследствии кардинально изменило политический ландшафт Европы.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укрепился большевистский режим после гражданской войны, осуществляя жёсткий контроль над обществом и ограничивая гражданские свободы массовыми репрессиями.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международное сотрудничество и его ограничения
</a:t>
            </a:r>
            <a:endParaRPr lang="en-US" sz="2484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была создана для предотвращения войн и разрешения конфликтов, объединив 42 государства в попытке обеспечить стабильность на международной арене.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США участвовать и запоздалое вступление СССР существенно ослабили влияние Лиги, что ограничило её способность эффективно выполнять миротворческие функции.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1920-х: литература, искусство, повседневность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Модернистские направления в искусстве, такие как экспрессионизм и сюрреализм, получили широкое развитие, отражая внутренние переживания эпохи и разочарование в традициях.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периода отразила настроения пацифизма и разочарования в войне, произведения Ремарка и Хемингуэя стали иконами поколения, пережившего конфликт.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поменялась — музыка джаз, мода в стиле «флэппер», новые молодежные субкультуры демонстрировали отход от дореволюционных норм и поиск новых идентичностей.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и формирование новых традиций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началось широкое строительство мемориалов и аллей славы, символизирующих жертвы войны и укрепляющих коллективное осознание трагедии.
</a:t>
            </a:r>
            <a:endParaRPr lang="en-US" sz="149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памяти 11 ноября стал важной датой как для почитания погибших, так и для сохранения исторической памяти и объединения бывших союзников.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коллективной памяти послужило средством предупреждения конфликтов, а также инструктировало последующие поколения ценить мир и осмысливать историю.
</a:t>
            </a:r>
            <a:endParaRPr lang="en-US" sz="14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неустойчивость 1920-х заложила фундамент для мирового кризиса 1929 года, который обострил социальные и политические проблемы в разных странах.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территориальные конфликты и напряжённость усилили милитаризм и подготовили условия для агрессивной внешней политики некоторых государств.
</a:t>
            </a:r>
            <a:endParaRPr lang="en-US" sz="1584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Реваншистские настроения в Германии и Италии подогревали национализм и создавали почву для подъёма экстремистских движений и диктатур.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факторы вместе сформировали цепочку событий, которая в итоге привела к началу Второй мировой войны и новым глобальным конфликтам.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1920-х: предвестники новых кризисов
</a:t>
            </a:r>
            <a:endParaRPr lang="en-US" sz="27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послевоенного мира и их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мировую войну считают ключевым событием XX века, сформировавшим политическую, социальную и культурную реальность. Уроки этого периода остаются актуальными, предостерегая от ошибок в международных отношениях.
</a:t>
            </a:r>
            <a:endParaRPr lang="en-US" sz="38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2026-05-11T04:42:29Z</dcterms:created>
  <dcterms:modified xsi:type="dcterms:W3CDTF">2026-05-11T04:42:29Z</dcterms:modified>
</cp:coreProperties>
</file>