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равенства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буквы и правила вычислений в одной записи.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равенства и формулы помогают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записи встречаются в задачах по математике, физике и информатике, а также в обычных расчётах. Они помогают быстро описывать связи между величинами и находить неизвестное значение без лишних действий.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показывает, что обе части записи имеют одинаковое значение.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верно только тогда, когда левая и правая части совпадают после подстановки значений букв.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«Алгебраические равенства. Формулы»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записей с равенством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записи выглядят похоже, но выполняют разные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записи можно сразу понять, известно ли значение, нужно ли искать неизвестное или применять общее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в формуле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вместо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2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обозначает число, которое может меняться в зависимости от условия задачи. Благодаря этому одна и та же формула подходит для разных случаев и не требует переписывания каждый раз заново.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букв
</a:t>
            </a:r>
            <a:pPr algn="l" indent="0" marL="0">
              <a:lnSpc>
                <a:spcPct val="100000"/>
              </a:lnSpc>
              <a:buNone/>
            </a:pPr>
            <a:r>
              <a:rPr lang="en-US" sz="29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S = a·b буквы a и b показывают стороны прямоугольника, а S обозначает его площадь. Каждая буква связана с конкретной величиной, поэтому формула остаётся понятной и удобной.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букв подставить разные числа, получится разный результат. Это помогает увидеть, как изменение одной величины влияет на другую, и лучше понять смысл самой формулы.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используются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основные учебные примеры, с которыми школьники сталкиваются в этой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чаще всего применяются там, где нужно связать несколько величин и быстро найти неизвестное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равенств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одинакового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равенства прибавить одно и то же число, его истинность не изменится. Это свойство удобно использовать, когда нужно убрать вычитаемое или упростить выражение в уравнении.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обеих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обеих частей равенства на одно и то же ненулевое число результат сохраняется. Это свойство позволяет избавляться от дробей и переходить к более простому виду уравнения.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одинакового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обеих частей равенства вычесть одно и то же число, равенство останется верным. Такой приём помогает постепенно отделить неизвестное и сделать запись короче и понятнее.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обеих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равенства разделить на одно и то же ненулевое число, равенство не нарушится. Это особенно полезно, когда коэффициент при неизвестной нужно сделать равным единице.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простого линейного уравнения с проверкой ответа.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подстановкой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неизвестного вместо буквы подставляют полученное число. Так можно проверить, действительно ли найденный ответ подходит к исходному уравнению или формуле.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обе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считают левую и правую части записи отдельно, соблюдая порядок действий. Если результаты совпадают, равенство выполняется, а найденное значение можно считать верным.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не совпали, нужно вернуться к решению и найти место ошибки. Проверка помогает не только подтвердить ответ, но и вовремя заметить неверное действие.
</a:t>
            </a:r>
            <a:endParaRPr lang="en-US" sz="1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геометрии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a·b показывает, что площадь прямоугольника находят умножением длины на ширину. Она особенно удобна, когда стороны известны в одних и тех же единицах измерения.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P = 2(a + b) помогает найти сумму длин всех сторон прямоугольника. Сначала складывают соседние стороны, а затем удваивают результат, потому что противоположные стороны равны.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используют запись S = a². Это означает, что сторону умножают саму на себя, поэтому формула получается короткой и легко запоминается.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формулы позволяют быстро считать характеристики фигур и не выполнять лишние действия. Они делают решение задач понятным, аккуратным и одинаковым для разных чисел.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геометрических формул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формула отвечает на свой вопрос о фигуре: находит площадь или периметр и помогает выбрать нужный способ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различаются не только записью, но и назначением: одни находят площадь, другие — периметр.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встречаются в формулах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формулах чаще всего встречаются действия, связанные с объединением величин и повторяющимся счётом. Это хорошо видно на примерах из геометрии, движения и стоимости.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сложение занимают ведущие позиции, потому что они лежат в основе большинства простых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типовым формулам 7 класса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v·t показывает, что путь зависит от скорости и времени. Если изменяется хотя бы одна величина, меняется и результат вычисления, поэтому запись удобно использовать в задачах.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два значения, третье находят обратным действием: путь — умножением, скорость или время — делением. Такой приём помогает быстро решать задачи без лишних вычислений.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равна 5 км/ч, а время — 3 ч, то путь составляет 15 км. Подстановка чисел в формулу сразу показывает, как работает связь между величинами в реальной ситуации.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цены и количества помогает быстро найти стоимость нескольких одинаковых товаров и проверить, хватает ли денег на покупку.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расчёте времени в пути или расстояния формулы позволяют оценить поездку заранее и выбрать удобный маршрут без лишних ошибок.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ремонте и на уроках труда формулы помогают определить нужное количество материала, например длину, площадь или общий расход.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сложить несколько величин, формула помогает не потерять ни одно слагаемое и получить точный итоговый результат.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помогают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задачи к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выделить величины, обозначить их буквами и записать зависимость между ними.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выражениях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действия в скобках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выражение внутри нужно рассматривать как одно целое. Поэтому сначала выполняют действия, записанные в скобках, а затем переходят к остальным вычислениям.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помогает упрощать выражения, раскрывать формулы и решать уравнения. Без него трудно правильно преобразовать запись и сохранить равенство между частями выражения.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число, его умножают на каждое слагаемое внутри. Например, 2(a + 3) превращается в 2a + 6, потому что число 2 распределяется на оба слагаемых.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формулами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из-за самой формулы, а из-за невнимательности при записи, вычислениях и переводе единиц. Поэтому важно читать условие по шагам.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проблем связано со скобками и порядком действий; аккуратная проверка записи заметно снижает риск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типичных ошибок при решении школьных задач
</a:t>
            </a:r>
            <a:endParaRPr lang="en-US" sz="9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равенство можно показать двумя отрезками одинаковой длины. Один отрезок изображает левую часть выражения, второй — правую. Если длины совпадают, видно, что запись верна без дополнительных вычислений.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результат — разные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разные выражения приводят к одному числу. Тогда на модели можно поставить пары значений рядом и показать, что обе записи дают одинаковый результат. Такая наглядность помогает лучше понимать смысл знака равенства.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равенство на числовой модели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формул для 7 класса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основные формулы, которые чаще всего встречаются в 7 классе, и показывает, какую величину каждая из них помогает найти.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известные и неизвестные величины, поэтому по одной записи можно находить нужный результат в разных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9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видеть связь величин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равенства показывают, что две части записи могут быть одинаковыми по значению. Формулы делают вычисления короче, а свойства равенств и проверка подстановкой помогают получать точный ответ.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2026-05-29T21:23:27Z</dcterms:created>
  <dcterms:modified xsi:type="dcterms:W3CDTF">2026-05-29T21:23:27Z</dcterms:modified>
</cp:coreProperties>
</file>